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1"/>
  </p:sldMasterIdLst>
  <p:notesMasterIdLst>
    <p:notesMasterId r:id="rId14"/>
  </p:notesMasterIdLst>
  <p:handoutMasterIdLst>
    <p:handoutMasterId r:id="rId15"/>
  </p:handoutMasterIdLst>
  <p:sldIdLst>
    <p:sldId id="258" r:id="rId2"/>
    <p:sldId id="260" r:id="rId3"/>
    <p:sldId id="259" r:id="rId4"/>
    <p:sldId id="268" r:id="rId5"/>
    <p:sldId id="264" r:id="rId6"/>
    <p:sldId id="270" r:id="rId7"/>
    <p:sldId id="272" r:id="rId8"/>
    <p:sldId id="269" r:id="rId9"/>
    <p:sldId id="263" r:id="rId10"/>
    <p:sldId id="266" r:id="rId11"/>
    <p:sldId id="271" r:id="rId12"/>
    <p:sldId id="261" r:id="rId13"/>
  </p:sldIdLst>
  <p:sldSz cx="9144000" cy="6858000" type="screen4x3"/>
  <p:notesSz cx="6735763" cy="9869488"/>
  <p:defaultTextStyle>
    <a:defPPr>
      <a:defRPr lang="ja-JP"/>
    </a:defPPr>
    <a:lvl1pPr algn="l" rtl="0" eaLnBrk="0" fontAlgn="base" hangingPunct="0">
      <a:spcBef>
        <a:spcPct val="0"/>
      </a:spcBef>
      <a:spcAft>
        <a:spcPct val="0"/>
      </a:spcAft>
      <a:defRPr kumimoji="1" sz="1100" kern="1200">
        <a:solidFill>
          <a:schemeClr val="tx1"/>
        </a:solidFill>
        <a:latin typeface="Century Gothic" panose="020B0502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sz="1100" kern="1200">
        <a:solidFill>
          <a:schemeClr val="tx1"/>
        </a:solidFill>
        <a:latin typeface="Century Gothic" panose="020B0502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sz="1100" kern="1200">
        <a:solidFill>
          <a:schemeClr val="tx1"/>
        </a:solidFill>
        <a:latin typeface="Century Gothic" panose="020B0502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sz="1100" kern="1200">
        <a:solidFill>
          <a:schemeClr val="tx1"/>
        </a:solidFill>
        <a:latin typeface="Century Gothic" panose="020B0502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sz="1100" kern="1200">
        <a:solidFill>
          <a:schemeClr val="tx1"/>
        </a:solidFill>
        <a:latin typeface="Century Gothic" panose="020B0502020202020204" pitchFamily="34" charset="0"/>
        <a:ea typeface="ＭＳ Ｐゴシック" panose="020B0600070205080204" pitchFamily="50" charset="-128"/>
        <a:cs typeface="+mn-cs"/>
      </a:defRPr>
    </a:lvl5pPr>
    <a:lvl6pPr marL="2286000" algn="l" defTabSz="914400" rtl="0" eaLnBrk="1" latinLnBrk="0" hangingPunct="1">
      <a:defRPr kumimoji="1" sz="1100" kern="1200">
        <a:solidFill>
          <a:schemeClr val="tx1"/>
        </a:solidFill>
        <a:latin typeface="Century Gothic" panose="020B0502020202020204" pitchFamily="34" charset="0"/>
        <a:ea typeface="ＭＳ Ｐゴシック" panose="020B0600070205080204" pitchFamily="50" charset="-128"/>
        <a:cs typeface="+mn-cs"/>
      </a:defRPr>
    </a:lvl6pPr>
    <a:lvl7pPr marL="2743200" algn="l" defTabSz="914400" rtl="0" eaLnBrk="1" latinLnBrk="0" hangingPunct="1">
      <a:defRPr kumimoji="1" sz="1100" kern="1200">
        <a:solidFill>
          <a:schemeClr val="tx1"/>
        </a:solidFill>
        <a:latin typeface="Century Gothic" panose="020B0502020202020204" pitchFamily="34" charset="0"/>
        <a:ea typeface="ＭＳ Ｐゴシック" panose="020B0600070205080204" pitchFamily="50" charset="-128"/>
        <a:cs typeface="+mn-cs"/>
      </a:defRPr>
    </a:lvl7pPr>
    <a:lvl8pPr marL="3200400" algn="l" defTabSz="914400" rtl="0" eaLnBrk="1" latinLnBrk="0" hangingPunct="1">
      <a:defRPr kumimoji="1" sz="1100" kern="1200">
        <a:solidFill>
          <a:schemeClr val="tx1"/>
        </a:solidFill>
        <a:latin typeface="Century Gothic" panose="020B0502020202020204" pitchFamily="34" charset="0"/>
        <a:ea typeface="ＭＳ Ｐゴシック" panose="020B0600070205080204" pitchFamily="50" charset="-128"/>
        <a:cs typeface="+mn-cs"/>
      </a:defRPr>
    </a:lvl8pPr>
    <a:lvl9pPr marL="3657600" algn="l" defTabSz="914400" rtl="0" eaLnBrk="1" latinLnBrk="0" hangingPunct="1">
      <a:defRPr kumimoji="1" sz="1100" kern="1200">
        <a:solidFill>
          <a:schemeClr val="tx1"/>
        </a:solidFill>
        <a:latin typeface="Century Gothic" panose="020B0502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292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FE4FF"/>
    <a:srgbClr val="66CCFF"/>
    <a:srgbClr val="CC99FF"/>
    <a:srgbClr val="99CC00"/>
    <a:srgbClr val="FF7C80"/>
    <a:srgbClr val="FF6699"/>
    <a:srgbClr val="FF66FF"/>
    <a:srgbClr val="9933FF"/>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94" autoAdjust="0"/>
    <p:restoredTop sz="94604" autoAdjust="0"/>
  </p:normalViewPr>
  <p:slideViewPr>
    <p:cSldViewPr>
      <p:cViewPr varScale="1">
        <p:scale>
          <a:sx n="121" d="100"/>
          <a:sy n="121" d="100"/>
        </p:scale>
        <p:origin x="96" y="192"/>
      </p:cViewPr>
      <p:guideLst>
        <p:guide orient="horz" pos="2160"/>
        <p:guide pos="2925"/>
      </p:guideLst>
    </p:cSldViewPr>
  </p:slideViewPr>
  <p:outlineViewPr>
    <p:cViewPr>
      <p:scale>
        <a:sx n="33" d="100"/>
        <a:sy n="33" d="100"/>
      </p:scale>
      <p:origin x="0" y="792"/>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2919565" cy="494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4" tIns="45692" rIns="91384" bIns="45692" numCol="1" anchor="t" anchorCtr="0" compatLnSpc="1">
            <a:prstTxWarp prst="textNoShape">
              <a:avLst/>
            </a:prstTxWarp>
          </a:bodyPr>
          <a:lstStyle>
            <a:lvl1pPr eaLnBrk="1" hangingPunct="1">
              <a:spcBef>
                <a:spcPct val="0"/>
              </a:spcBef>
              <a:defRPr sz="1200">
                <a:latin typeface="Times New Roman" pitchFamily="18" charset="0"/>
              </a:defRPr>
            </a:lvl1pPr>
          </a:lstStyle>
          <a:p>
            <a:pPr>
              <a:defRPr/>
            </a:pPr>
            <a:endParaRPr lang="en-US" altLang="ja-JP"/>
          </a:p>
        </p:txBody>
      </p:sp>
      <p:sp>
        <p:nvSpPr>
          <p:cNvPr id="9219" name="Rectangle 3"/>
          <p:cNvSpPr>
            <a:spLocks noGrp="1" noChangeArrowheads="1"/>
          </p:cNvSpPr>
          <p:nvPr>
            <p:ph type="dt" sz="quarter" idx="1"/>
          </p:nvPr>
        </p:nvSpPr>
        <p:spPr bwMode="auto">
          <a:xfrm>
            <a:off x="3816198" y="0"/>
            <a:ext cx="2919565" cy="494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4" tIns="45692" rIns="91384" bIns="45692" numCol="1" anchor="t" anchorCtr="0" compatLnSpc="1">
            <a:prstTxWarp prst="textNoShape">
              <a:avLst/>
            </a:prstTxWarp>
          </a:bodyPr>
          <a:lstStyle>
            <a:lvl1pPr algn="r" eaLnBrk="1" hangingPunct="1">
              <a:spcBef>
                <a:spcPct val="0"/>
              </a:spcBef>
              <a:defRPr sz="1200">
                <a:latin typeface="Times New Roman" pitchFamily="18" charset="0"/>
              </a:defRPr>
            </a:lvl1pPr>
          </a:lstStyle>
          <a:p>
            <a:pPr>
              <a:defRPr/>
            </a:pPr>
            <a:endParaRPr lang="en-US" altLang="ja-JP"/>
          </a:p>
        </p:txBody>
      </p:sp>
      <p:sp>
        <p:nvSpPr>
          <p:cNvPr id="9220" name="Rectangle 4"/>
          <p:cNvSpPr>
            <a:spLocks noGrp="1" noChangeArrowheads="1"/>
          </p:cNvSpPr>
          <p:nvPr>
            <p:ph type="ftr" sz="quarter" idx="2"/>
          </p:nvPr>
        </p:nvSpPr>
        <p:spPr bwMode="auto">
          <a:xfrm>
            <a:off x="0" y="9375461"/>
            <a:ext cx="2919565" cy="494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4" tIns="45692" rIns="91384" bIns="45692" numCol="1" anchor="b" anchorCtr="0" compatLnSpc="1">
            <a:prstTxWarp prst="textNoShape">
              <a:avLst/>
            </a:prstTxWarp>
          </a:bodyPr>
          <a:lstStyle>
            <a:lvl1pPr eaLnBrk="1" hangingPunct="1">
              <a:spcBef>
                <a:spcPct val="0"/>
              </a:spcBef>
              <a:defRPr sz="1200">
                <a:latin typeface="Times New Roman" pitchFamily="18" charset="0"/>
              </a:defRPr>
            </a:lvl1pPr>
          </a:lstStyle>
          <a:p>
            <a:pPr>
              <a:defRPr/>
            </a:pPr>
            <a:endParaRPr lang="en-US" altLang="ja-JP"/>
          </a:p>
        </p:txBody>
      </p:sp>
      <p:sp>
        <p:nvSpPr>
          <p:cNvPr id="9221" name="Rectangle 5"/>
          <p:cNvSpPr>
            <a:spLocks noGrp="1" noChangeArrowheads="1"/>
          </p:cNvSpPr>
          <p:nvPr>
            <p:ph type="sldNum" sz="quarter" idx="3"/>
          </p:nvPr>
        </p:nvSpPr>
        <p:spPr bwMode="auto">
          <a:xfrm>
            <a:off x="3816198" y="9375461"/>
            <a:ext cx="2919565" cy="494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4" tIns="45692" rIns="91384" bIns="45692" numCol="1" anchor="b" anchorCtr="0" compatLnSpc="1">
            <a:prstTxWarp prst="textNoShape">
              <a:avLst/>
            </a:prstTxWarp>
          </a:bodyPr>
          <a:lstStyle>
            <a:lvl1pPr algn="r" eaLnBrk="1" hangingPunct="1">
              <a:defRPr sz="1200" smtClean="0">
                <a:latin typeface="Times New Roman" panose="02020603050405020304" pitchFamily="18" charset="0"/>
              </a:defRPr>
            </a:lvl1pPr>
          </a:lstStyle>
          <a:p>
            <a:pPr>
              <a:defRPr/>
            </a:pPr>
            <a:fld id="{6A78A01C-018B-474D-A862-F6E2CD13B2F7}" type="slidenum">
              <a:rPr lang="en-US" altLang="ja-JP"/>
              <a:pPr>
                <a:defRPr/>
              </a:pPr>
              <a:t>‹#›</a:t>
            </a:fld>
            <a:endParaRPr lang="en-US" altLang="ja-JP"/>
          </a:p>
        </p:txBody>
      </p:sp>
    </p:spTree>
    <p:extLst>
      <p:ext uri="{BB962C8B-B14F-4D97-AF65-F5344CB8AC3E}">
        <p14:creationId xmlns:p14="http://schemas.microsoft.com/office/powerpoint/2010/main" val="6060143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19565" cy="494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4" tIns="45692" rIns="91384" bIns="45692" numCol="1" anchor="t" anchorCtr="0" compatLnSpc="1">
            <a:prstTxWarp prst="textNoShape">
              <a:avLst/>
            </a:prstTxWarp>
          </a:bodyPr>
          <a:lstStyle>
            <a:lvl1pPr eaLnBrk="1" hangingPunct="1">
              <a:spcBef>
                <a:spcPct val="0"/>
              </a:spcBef>
              <a:defRPr sz="1200">
                <a:latin typeface="Times New Roman" pitchFamily="18" charset="0"/>
              </a:defRPr>
            </a:lvl1pPr>
          </a:lstStyle>
          <a:p>
            <a:pPr>
              <a:defRPr/>
            </a:pPr>
            <a:endParaRPr lang="en-US" altLang="ja-JP"/>
          </a:p>
        </p:txBody>
      </p:sp>
      <p:sp>
        <p:nvSpPr>
          <p:cNvPr id="7171" name="Rectangle 3"/>
          <p:cNvSpPr>
            <a:spLocks noGrp="1" noChangeArrowheads="1"/>
          </p:cNvSpPr>
          <p:nvPr>
            <p:ph type="dt" idx="1"/>
          </p:nvPr>
        </p:nvSpPr>
        <p:spPr bwMode="auto">
          <a:xfrm>
            <a:off x="3816198" y="0"/>
            <a:ext cx="2919565" cy="494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4" tIns="45692" rIns="91384" bIns="45692" numCol="1" anchor="t" anchorCtr="0" compatLnSpc="1">
            <a:prstTxWarp prst="textNoShape">
              <a:avLst/>
            </a:prstTxWarp>
          </a:bodyPr>
          <a:lstStyle>
            <a:lvl1pPr algn="r" eaLnBrk="1" hangingPunct="1">
              <a:spcBef>
                <a:spcPct val="0"/>
              </a:spcBef>
              <a:defRPr sz="1200">
                <a:latin typeface="Times New Roman" pitchFamily="18" charset="0"/>
              </a:defRPr>
            </a:lvl1pPr>
          </a:lstStyle>
          <a:p>
            <a:pPr>
              <a:defRPr/>
            </a:pPr>
            <a:endParaRPr lang="en-US" altLang="ja-JP"/>
          </a:p>
        </p:txBody>
      </p:sp>
      <p:sp>
        <p:nvSpPr>
          <p:cNvPr id="2052" name="Rectangle 4"/>
          <p:cNvSpPr>
            <a:spLocks noGrp="1" noRot="1" noChangeAspect="1" noChangeArrowheads="1" noTextEdit="1"/>
          </p:cNvSpPr>
          <p:nvPr>
            <p:ph type="sldImg" idx="2"/>
          </p:nvPr>
        </p:nvSpPr>
        <p:spPr bwMode="auto">
          <a:xfrm>
            <a:off x="901700" y="739775"/>
            <a:ext cx="4935538" cy="37020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3" name="Rectangle 5"/>
          <p:cNvSpPr>
            <a:spLocks noGrp="1" noChangeArrowheads="1"/>
          </p:cNvSpPr>
          <p:nvPr>
            <p:ph type="body" sz="quarter" idx="3"/>
          </p:nvPr>
        </p:nvSpPr>
        <p:spPr bwMode="auto">
          <a:xfrm>
            <a:off x="898207" y="4687731"/>
            <a:ext cx="4939350" cy="4441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4" tIns="45692" rIns="91384" bIns="45692"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7174" name="Rectangle 6"/>
          <p:cNvSpPr>
            <a:spLocks noGrp="1" noChangeArrowheads="1"/>
          </p:cNvSpPr>
          <p:nvPr>
            <p:ph type="ftr" sz="quarter" idx="4"/>
          </p:nvPr>
        </p:nvSpPr>
        <p:spPr bwMode="auto">
          <a:xfrm>
            <a:off x="0" y="9375461"/>
            <a:ext cx="2919565" cy="494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4" tIns="45692" rIns="91384" bIns="45692" numCol="1" anchor="b" anchorCtr="0" compatLnSpc="1">
            <a:prstTxWarp prst="textNoShape">
              <a:avLst/>
            </a:prstTxWarp>
          </a:bodyPr>
          <a:lstStyle>
            <a:lvl1pPr eaLnBrk="1" hangingPunct="1">
              <a:spcBef>
                <a:spcPct val="0"/>
              </a:spcBef>
              <a:defRPr sz="1200">
                <a:latin typeface="Times New Roman" pitchFamily="18" charset="0"/>
              </a:defRPr>
            </a:lvl1pPr>
          </a:lstStyle>
          <a:p>
            <a:pPr>
              <a:defRPr/>
            </a:pPr>
            <a:endParaRPr lang="en-US" altLang="ja-JP"/>
          </a:p>
        </p:txBody>
      </p:sp>
      <p:sp>
        <p:nvSpPr>
          <p:cNvPr id="7175" name="Rectangle 7"/>
          <p:cNvSpPr>
            <a:spLocks noGrp="1" noChangeArrowheads="1"/>
          </p:cNvSpPr>
          <p:nvPr>
            <p:ph type="sldNum" sz="quarter" idx="5"/>
          </p:nvPr>
        </p:nvSpPr>
        <p:spPr bwMode="auto">
          <a:xfrm>
            <a:off x="3816198" y="9375461"/>
            <a:ext cx="2919565" cy="494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84" tIns="45692" rIns="91384" bIns="45692" numCol="1" anchor="b" anchorCtr="0" compatLnSpc="1">
            <a:prstTxWarp prst="textNoShape">
              <a:avLst/>
            </a:prstTxWarp>
          </a:bodyPr>
          <a:lstStyle>
            <a:lvl1pPr algn="r" eaLnBrk="1" hangingPunct="1">
              <a:defRPr sz="1200" smtClean="0">
                <a:latin typeface="Times New Roman" panose="02020603050405020304" pitchFamily="18" charset="0"/>
              </a:defRPr>
            </a:lvl1pPr>
          </a:lstStyle>
          <a:p>
            <a:pPr>
              <a:defRPr/>
            </a:pPr>
            <a:fld id="{1507C28C-CB61-478B-8D56-8DA42DF1BFD6}" type="slidenum">
              <a:rPr lang="en-US" altLang="ja-JP"/>
              <a:pPr>
                <a:defRPr/>
              </a:pPr>
              <a:t>‹#›</a:t>
            </a:fld>
            <a:endParaRPr lang="en-US" altLang="ja-JP"/>
          </a:p>
        </p:txBody>
      </p:sp>
    </p:spTree>
    <p:extLst>
      <p:ext uri="{BB962C8B-B14F-4D97-AF65-F5344CB8AC3E}">
        <p14:creationId xmlns:p14="http://schemas.microsoft.com/office/powerpoint/2010/main" val="2939638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a:noFill/>
        </p:spPr>
        <p:txBody>
          <a:bodyPr/>
          <a:lstStyle/>
          <a:p>
            <a:endParaRPr lang="ja-JP" altLang="en-US"/>
          </a:p>
        </p:txBody>
      </p:sp>
    </p:spTree>
    <p:extLst>
      <p:ext uri="{BB962C8B-B14F-4D97-AF65-F5344CB8AC3E}">
        <p14:creationId xmlns:p14="http://schemas.microsoft.com/office/powerpoint/2010/main" val="30494608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スライド イメージ プレースホルダー 1"/>
          <p:cNvSpPr>
            <a:spLocks noGrp="1" noRot="1" noChangeAspect="1" noTextEdit="1"/>
          </p:cNvSpPr>
          <p:nvPr>
            <p:ph type="sldImg"/>
          </p:nvPr>
        </p:nvSpPr>
        <p:spPr>
          <a:ln/>
        </p:spPr>
      </p:sp>
      <p:sp>
        <p:nvSpPr>
          <p:cNvPr id="8195" name="ノート プレースホルダー 2"/>
          <p:cNvSpPr>
            <a:spLocks noGrp="1"/>
          </p:cNvSpPr>
          <p:nvPr>
            <p:ph type="body" idx="1"/>
          </p:nvPr>
        </p:nvSpPr>
        <p:spPr>
          <a:noFill/>
        </p:spPr>
        <p:txBody>
          <a:bodyPr/>
          <a:lstStyle/>
          <a:p>
            <a:endParaRPr lang="ja-JP" altLang="en-US"/>
          </a:p>
        </p:txBody>
      </p:sp>
      <p:sp>
        <p:nvSpPr>
          <p:cNvPr id="8196" name="スライド番号プレースホルダー 3"/>
          <p:cNvSpPr>
            <a:spLocks noGrp="1"/>
          </p:cNvSpPr>
          <p:nvPr>
            <p:ph type="sldNum" sz="quarter" idx="5"/>
          </p:nvPr>
        </p:nvSpPr>
        <p:spPr>
          <a:noFill/>
        </p:spPr>
        <p:txBody>
          <a:bodyPr/>
          <a:lstStyle>
            <a:lvl1pPr>
              <a:defRPr kumimoji="1" sz="1100">
                <a:solidFill>
                  <a:schemeClr val="tx1"/>
                </a:solidFill>
                <a:latin typeface="Century Gothic" panose="020B0502020202020204" pitchFamily="34" charset="0"/>
                <a:ea typeface="ＭＳ Ｐゴシック" panose="020B0600070205080204" pitchFamily="50" charset="-128"/>
              </a:defRPr>
            </a:lvl1pPr>
            <a:lvl2pPr marL="737601" indent="-283693">
              <a:defRPr kumimoji="1" sz="1100">
                <a:solidFill>
                  <a:schemeClr val="tx1"/>
                </a:solidFill>
                <a:latin typeface="Century Gothic" panose="020B0502020202020204" pitchFamily="34" charset="0"/>
                <a:ea typeface="ＭＳ Ｐゴシック" panose="020B0600070205080204" pitchFamily="50" charset="-128"/>
              </a:defRPr>
            </a:lvl2pPr>
            <a:lvl3pPr marL="1134770" indent="-226954">
              <a:defRPr kumimoji="1" sz="1100">
                <a:solidFill>
                  <a:schemeClr val="tx1"/>
                </a:solidFill>
                <a:latin typeface="Century Gothic" panose="020B0502020202020204" pitchFamily="34" charset="0"/>
                <a:ea typeface="ＭＳ Ｐゴシック" panose="020B0600070205080204" pitchFamily="50" charset="-128"/>
              </a:defRPr>
            </a:lvl3pPr>
            <a:lvl4pPr marL="1588679" indent="-226954">
              <a:defRPr kumimoji="1" sz="1100">
                <a:solidFill>
                  <a:schemeClr val="tx1"/>
                </a:solidFill>
                <a:latin typeface="Century Gothic" panose="020B0502020202020204" pitchFamily="34" charset="0"/>
                <a:ea typeface="ＭＳ Ｐゴシック" panose="020B0600070205080204" pitchFamily="50" charset="-128"/>
              </a:defRPr>
            </a:lvl4pPr>
            <a:lvl5pPr marL="2042587" indent="-226954">
              <a:defRPr kumimoji="1" sz="1100">
                <a:solidFill>
                  <a:schemeClr val="tx1"/>
                </a:solidFill>
                <a:latin typeface="Century Gothic" panose="020B0502020202020204" pitchFamily="34" charset="0"/>
                <a:ea typeface="ＭＳ Ｐゴシック" panose="020B0600070205080204" pitchFamily="50" charset="-128"/>
              </a:defRPr>
            </a:lvl5pPr>
            <a:lvl6pPr marL="2496495" indent="-226954" eaLnBrk="0" fontAlgn="base" hangingPunct="0">
              <a:spcBef>
                <a:spcPct val="0"/>
              </a:spcBef>
              <a:spcAft>
                <a:spcPct val="0"/>
              </a:spcAft>
              <a:defRPr kumimoji="1" sz="1100">
                <a:solidFill>
                  <a:schemeClr val="tx1"/>
                </a:solidFill>
                <a:latin typeface="Century Gothic" panose="020B0502020202020204" pitchFamily="34" charset="0"/>
                <a:ea typeface="ＭＳ Ｐゴシック" panose="020B0600070205080204" pitchFamily="50" charset="-128"/>
              </a:defRPr>
            </a:lvl6pPr>
            <a:lvl7pPr marL="2950403" indent="-226954" eaLnBrk="0" fontAlgn="base" hangingPunct="0">
              <a:spcBef>
                <a:spcPct val="0"/>
              </a:spcBef>
              <a:spcAft>
                <a:spcPct val="0"/>
              </a:spcAft>
              <a:defRPr kumimoji="1" sz="1100">
                <a:solidFill>
                  <a:schemeClr val="tx1"/>
                </a:solidFill>
                <a:latin typeface="Century Gothic" panose="020B0502020202020204" pitchFamily="34" charset="0"/>
                <a:ea typeface="ＭＳ Ｐゴシック" panose="020B0600070205080204" pitchFamily="50" charset="-128"/>
              </a:defRPr>
            </a:lvl7pPr>
            <a:lvl8pPr marL="3404311" indent="-226954" eaLnBrk="0" fontAlgn="base" hangingPunct="0">
              <a:spcBef>
                <a:spcPct val="0"/>
              </a:spcBef>
              <a:spcAft>
                <a:spcPct val="0"/>
              </a:spcAft>
              <a:defRPr kumimoji="1" sz="1100">
                <a:solidFill>
                  <a:schemeClr val="tx1"/>
                </a:solidFill>
                <a:latin typeface="Century Gothic" panose="020B0502020202020204" pitchFamily="34" charset="0"/>
                <a:ea typeface="ＭＳ Ｐゴシック" panose="020B0600070205080204" pitchFamily="50" charset="-128"/>
              </a:defRPr>
            </a:lvl8pPr>
            <a:lvl9pPr marL="3858219" indent="-226954" eaLnBrk="0" fontAlgn="base" hangingPunct="0">
              <a:spcBef>
                <a:spcPct val="0"/>
              </a:spcBef>
              <a:spcAft>
                <a:spcPct val="0"/>
              </a:spcAft>
              <a:defRPr kumimoji="1" sz="1100">
                <a:solidFill>
                  <a:schemeClr val="tx1"/>
                </a:solidFill>
                <a:latin typeface="Century Gothic" panose="020B0502020202020204" pitchFamily="34" charset="0"/>
                <a:ea typeface="ＭＳ Ｐゴシック" panose="020B0600070205080204" pitchFamily="50" charset="-128"/>
              </a:defRPr>
            </a:lvl9pPr>
          </a:lstStyle>
          <a:p>
            <a:fld id="{187955EB-90A9-481A-BA5D-5DDA5451BD4E}" type="slidenum">
              <a:rPr lang="en-US" altLang="ja-JP" sz="1200">
                <a:latin typeface="Times New Roman" panose="02020603050405020304" pitchFamily="18" charset="0"/>
              </a:rPr>
              <a:pPr/>
              <a:t>2</a:t>
            </a:fld>
            <a:endParaRPr lang="en-US" altLang="ja-JP" sz="1200">
              <a:latin typeface="Times New Roman" panose="02020603050405020304" pitchFamily="18" charset="0"/>
            </a:endParaRPr>
          </a:p>
        </p:txBody>
      </p:sp>
    </p:spTree>
    <p:extLst>
      <p:ext uri="{BB962C8B-B14F-4D97-AF65-F5344CB8AC3E}">
        <p14:creationId xmlns:p14="http://schemas.microsoft.com/office/powerpoint/2010/main" val="465837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スライド イメージ プレースホルダー 1"/>
          <p:cNvSpPr>
            <a:spLocks noGrp="1" noRot="1" noChangeAspect="1" noTextEdit="1"/>
          </p:cNvSpPr>
          <p:nvPr>
            <p:ph type="sldImg"/>
          </p:nvPr>
        </p:nvSpPr>
        <p:spPr>
          <a:ln/>
        </p:spPr>
      </p:sp>
      <p:sp>
        <p:nvSpPr>
          <p:cNvPr id="11267" name="ノート プレースホルダー 2"/>
          <p:cNvSpPr>
            <a:spLocks noGrp="1"/>
          </p:cNvSpPr>
          <p:nvPr>
            <p:ph type="body" idx="1"/>
          </p:nvPr>
        </p:nvSpPr>
        <p:spPr>
          <a:noFill/>
        </p:spPr>
        <p:txBody>
          <a:bodyPr/>
          <a:lstStyle/>
          <a:p>
            <a:endParaRPr lang="ja-JP" altLang="en-US"/>
          </a:p>
        </p:txBody>
      </p:sp>
      <p:sp>
        <p:nvSpPr>
          <p:cNvPr id="11268" name="スライド番号プレースホルダー 3"/>
          <p:cNvSpPr>
            <a:spLocks noGrp="1"/>
          </p:cNvSpPr>
          <p:nvPr>
            <p:ph type="sldNum" sz="quarter" idx="5"/>
          </p:nvPr>
        </p:nvSpPr>
        <p:spPr>
          <a:noFill/>
        </p:spPr>
        <p:txBody>
          <a:bodyPr/>
          <a:lstStyle>
            <a:lvl1pPr>
              <a:defRPr kumimoji="1" sz="1100">
                <a:solidFill>
                  <a:schemeClr val="tx1"/>
                </a:solidFill>
                <a:latin typeface="Century Gothic" panose="020B0502020202020204" pitchFamily="34" charset="0"/>
                <a:ea typeface="ＭＳ Ｐゴシック" panose="020B0600070205080204" pitchFamily="50" charset="-128"/>
              </a:defRPr>
            </a:lvl1pPr>
            <a:lvl2pPr marL="737601" indent="-283693">
              <a:defRPr kumimoji="1" sz="1100">
                <a:solidFill>
                  <a:schemeClr val="tx1"/>
                </a:solidFill>
                <a:latin typeface="Century Gothic" panose="020B0502020202020204" pitchFamily="34" charset="0"/>
                <a:ea typeface="ＭＳ Ｐゴシック" panose="020B0600070205080204" pitchFamily="50" charset="-128"/>
              </a:defRPr>
            </a:lvl2pPr>
            <a:lvl3pPr marL="1134770" indent="-226954">
              <a:defRPr kumimoji="1" sz="1100">
                <a:solidFill>
                  <a:schemeClr val="tx1"/>
                </a:solidFill>
                <a:latin typeface="Century Gothic" panose="020B0502020202020204" pitchFamily="34" charset="0"/>
                <a:ea typeface="ＭＳ Ｐゴシック" panose="020B0600070205080204" pitchFamily="50" charset="-128"/>
              </a:defRPr>
            </a:lvl3pPr>
            <a:lvl4pPr marL="1588679" indent="-226954">
              <a:defRPr kumimoji="1" sz="1100">
                <a:solidFill>
                  <a:schemeClr val="tx1"/>
                </a:solidFill>
                <a:latin typeface="Century Gothic" panose="020B0502020202020204" pitchFamily="34" charset="0"/>
                <a:ea typeface="ＭＳ Ｐゴシック" panose="020B0600070205080204" pitchFamily="50" charset="-128"/>
              </a:defRPr>
            </a:lvl4pPr>
            <a:lvl5pPr marL="2042587" indent="-226954">
              <a:defRPr kumimoji="1" sz="1100">
                <a:solidFill>
                  <a:schemeClr val="tx1"/>
                </a:solidFill>
                <a:latin typeface="Century Gothic" panose="020B0502020202020204" pitchFamily="34" charset="0"/>
                <a:ea typeface="ＭＳ Ｐゴシック" panose="020B0600070205080204" pitchFamily="50" charset="-128"/>
              </a:defRPr>
            </a:lvl5pPr>
            <a:lvl6pPr marL="2496495" indent="-226954" eaLnBrk="0" fontAlgn="base" hangingPunct="0">
              <a:spcBef>
                <a:spcPct val="0"/>
              </a:spcBef>
              <a:spcAft>
                <a:spcPct val="0"/>
              </a:spcAft>
              <a:defRPr kumimoji="1" sz="1100">
                <a:solidFill>
                  <a:schemeClr val="tx1"/>
                </a:solidFill>
                <a:latin typeface="Century Gothic" panose="020B0502020202020204" pitchFamily="34" charset="0"/>
                <a:ea typeface="ＭＳ Ｐゴシック" panose="020B0600070205080204" pitchFamily="50" charset="-128"/>
              </a:defRPr>
            </a:lvl6pPr>
            <a:lvl7pPr marL="2950403" indent="-226954" eaLnBrk="0" fontAlgn="base" hangingPunct="0">
              <a:spcBef>
                <a:spcPct val="0"/>
              </a:spcBef>
              <a:spcAft>
                <a:spcPct val="0"/>
              </a:spcAft>
              <a:defRPr kumimoji="1" sz="1100">
                <a:solidFill>
                  <a:schemeClr val="tx1"/>
                </a:solidFill>
                <a:latin typeface="Century Gothic" panose="020B0502020202020204" pitchFamily="34" charset="0"/>
                <a:ea typeface="ＭＳ Ｐゴシック" panose="020B0600070205080204" pitchFamily="50" charset="-128"/>
              </a:defRPr>
            </a:lvl7pPr>
            <a:lvl8pPr marL="3404311" indent="-226954" eaLnBrk="0" fontAlgn="base" hangingPunct="0">
              <a:spcBef>
                <a:spcPct val="0"/>
              </a:spcBef>
              <a:spcAft>
                <a:spcPct val="0"/>
              </a:spcAft>
              <a:defRPr kumimoji="1" sz="1100">
                <a:solidFill>
                  <a:schemeClr val="tx1"/>
                </a:solidFill>
                <a:latin typeface="Century Gothic" panose="020B0502020202020204" pitchFamily="34" charset="0"/>
                <a:ea typeface="ＭＳ Ｐゴシック" panose="020B0600070205080204" pitchFamily="50" charset="-128"/>
              </a:defRPr>
            </a:lvl8pPr>
            <a:lvl9pPr marL="3858219" indent="-226954" eaLnBrk="0" fontAlgn="base" hangingPunct="0">
              <a:spcBef>
                <a:spcPct val="0"/>
              </a:spcBef>
              <a:spcAft>
                <a:spcPct val="0"/>
              </a:spcAft>
              <a:defRPr kumimoji="1" sz="1100">
                <a:solidFill>
                  <a:schemeClr val="tx1"/>
                </a:solidFill>
                <a:latin typeface="Century Gothic" panose="020B0502020202020204" pitchFamily="34" charset="0"/>
                <a:ea typeface="ＭＳ Ｐゴシック" panose="020B0600070205080204" pitchFamily="50" charset="-128"/>
              </a:defRPr>
            </a:lvl9pPr>
          </a:lstStyle>
          <a:p>
            <a:fld id="{F71D223A-7FEC-4D16-BF4D-DF824C593FED}" type="slidenum">
              <a:rPr lang="en-US" altLang="ja-JP" sz="1200">
                <a:latin typeface="Times New Roman" panose="02020603050405020304" pitchFamily="18" charset="0"/>
              </a:rPr>
              <a:pPr/>
              <a:t>4</a:t>
            </a:fld>
            <a:endParaRPr lang="en-US" altLang="ja-JP" sz="1200">
              <a:latin typeface="Times New Roman" panose="02020603050405020304" pitchFamily="18" charset="0"/>
            </a:endParaRPr>
          </a:p>
        </p:txBody>
      </p:sp>
    </p:spTree>
    <p:extLst>
      <p:ext uri="{BB962C8B-B14F-4D97-AF65-F5344CB8AC3E}">
        <p14:creationId xmlns:p14="http://schemas.microsoft.com/office/powerpoint/2010/main" val="40266427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1507C28C-CB61-478B-8D56-8DA42DF1BFD6}" type="slidenum">
              <a:rPr lang="en-US" altLang="ja-JP" smtClean="0"/>
              <a:pPr>
                <a:defRPr/>
              </a:pPr>
              <a:t>5</a:t>
            </a:fld>
            <a:endParaRPr lang="en-US" altLang="ja-JP"/>
          </a:p>
        </p:txBody>
      </p:sp>
    </p:spTree>
    <p:extLst>
      <p:ext uri="{BB962C8B-B14F-4D97-AF65-F5344CB8AC3E}">
        <p14:creationId xmlns:p14="http://schemas.microsoft.com/office/powerpoint/2010/main" val="14908854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スライド イメージ プレースホルダー 1"/>
          <p:cNvSpPr>
            <a:spLocks noGrp="1" noRot="1" noChangeAspect="1" noTextEdit="1"/>
          </p:cNvSpPr>
          <p:nvPr>
            <p:ph type="sldImg"/>
          </p:nvPr>
        </p:nvSpPr>
        <p:spPr>
          <a:ln/>
        </p:spPr>
      </p:sp>
      <p:sp>
        <p:nvSpPr>
          <p:cNvPr id="13315" name="ノート プレースホルダー 2"/>
          <p:cNvSpPr>
            <a:spLocks noGrp="1"/>
          </p:cNvSpPr>
          <p:nvPr>
            <p:ph type="body" idx="1"/>
          </p:nvPr>
        </p:nvSpPr>
        <p:spPr>
          <a:noFill/>
        </p:spPr>
        <p:txBody>
          <a:bodyPr/>
          <a:lstStyle/>
          <a:p>
            <a:endParaRPr lang="ja-JP" altLang="en-US"/>
          </a:p>
        </p:txBody>
      </p:sp>
      <p:sp>
        <p:nvSpPr>
          <p:cNvPr id="13316" name="スライド番号プレースホルダー 3"/>
          <p:cNvSpPr>
            <a:spLocks noGrp="1"/>
          </p:cNvSpPr>
          <p:nvPr>
            <p:ph type="sldNum" sz="quarter" idx="5"/>
          </p:nvPr>
        </p:nvSpPr>
        <p:spPr>
          <a:noFill/>
        </p:spPr>
        <p:txBody>
          <a:bodyPr/>
          <a:lstStyle>
            <a:lvl1pPr>
              <a:defRPr kumimoji="1" sz="1100">
                <a:solidFill>
                  <a:schemeClr val="tx1"/>
                </a:solidFill>
                <a:latin typeface="Century Gothic" panose="020B0502020202020204" pitchFamily="34" charset="0"/>
                <a:ea typeface="ＭＳ Ｐゴシック" panose="020B0600070205080204" pitchFamily="50" charset="-128"/>
              </a:defRPr>
            </a:lvl1pPr>
            <a:lvl2pPr marL="737601" indent="-283693">
              <a:defRPr kumimoji="1" sz="1100">
                <a:solidFill>
                  <a:schemeClr val="tx1"/>
                </a:solidFill>
                <a:latin typeface="Century Gothic" panose="020B0502020202020204" pitchFamily="34" charset="0"/>
                <a:ea typeface="ＭＳ Ｐゴシック" panose="020B0600070205080204" pitchFamily="50" charset="-128"/>
              </a:defRPr>
            </a:lvl2pPr>
            <a:lvl3pPr marL="1134770" indent="-226954">
              <a:defRPr kumimoji="1" sz="1100">
                <a:solidFill>
                  <a:schemeClr val="tx1"/>
                </a:solidFill>
                <a:latin typeface="Century Gothic" panose="020B0502020202020204" pitchFamily="34" charset="0"/>
                <a:ea typeface="ＭＳ Ｐゴシック" panose="020B0600070205080204" pitchFamily="50" charset="-128"/>
              </a:defRPr>
            </a:lvl3pPr>
            <a:lvl4pPr marL="1588679" indent="-226954">
              <a:defRPr kumimoji="1" sz="1100">
                <a:solidFill>
                  <a:schemeClr val="tx1"/>
                </a:solidFill>
                <a:latin typeface="Century Gothic" panose="020B0502020202020204" pitchFamily="34" charset="0"/>
                <a:ea typeface="ＭＳ Ｐゴシック" panose="020B0600070205080204" pitchFamily="50" charset="-128"/>
              </a:defRPr>
            </a:lvl4pPr>
            <a:lvl5pPr marL="2042587" indent="-226954">
              <a:defRPr kumimoji="1" sz="1100">
                <a:solidFill>
                  <a:schemeClr val="tx1"/>
                </a:solidFill>
                <a:latin typeface="Century Gothic" panose="020B0502020202020204" pitchFamily="34" charset="0"/>
                <a:ea typeface="ＭＳ Ｐゴシック" panose="020B0600070205080204" pitchFamily="50" charset="-128"/>
              </a:defRPr>
            </a:lvl5pPr>
            <a:lvl6pPr marL="2496495" indent="-226954" eaLnBrk="0" fontAlgn="base" hangingPunct="0">
              <a:spcBef>
                <a:spcPct val="0"/>
              </a:spcBef>
              <a:spcAft>
                <a:spcPct val="0"/>
              </a:spcAft>
              <a:defRPr kumimoji="1" sz="1100">
                <a:solidFill>
                  <a:schemeClr val="tx1"/>
                </a:solidFill>
                <a:latin typeface="Century Gothic" panose="020B0502020202020204" pitchFamily="34" charset="0"/>
                <a:ea typeface="ＭＳ Ｐゴシック" panose="020B0600070205080204" pitchFamily="50" charset="-128"/>
              </a:defRPr>
            </a:lvl6pPr>
            <a:lvl7pPr marL="2950403" indent="-226954" eaLnBrk="0" fontAlgn="base" hangingPunct="0">
              <a:spcBef>
                <a:spcPct val="0"/>
              </a:spcBef>
              <a:spcAft>
                <a:spcPct val="0"/>
              </a:spcAft>
              <a:defRPr kumimoji="1" sz="1100">
                <a:solidFill>
                  <a:schemeClr val="tx1"/>
                </a:solidFill>
                <a:latin typeface="Century Gothic" panose="020B0502020202020204" pitchFamily="34" charset="0"/>
                <a:ea typeface="ＭＳ Ｐゴシック" panose="020B0600070205080204" pitchFamily="50" charset="-128"/>
              </a:defRPr>
            </a:lvl7pPr>
            <a:lvl8pPr marL="3404311" indent="-226954" eaLnBrk="0" fontAlgn="base" hangingPunct="0">
              <a:spcBef>
                <a:spcPct val="0"/>
              </a:spcBef>
              <a:spcAft>
                <a:spcPct val="0"/>
              </a:spcAft>
              <a:defRPr kumimoji="1" sz="1100">
                <a:solidFill>
                  <a:schemeClr val="tx1"/>
                </a:solidFill>
                <a:latin typeface="Century Gothic" panose="020B0502020202020204" pitchFamily="34" charset="0"/>
                <a:ea typeface="ＭＳ Ｐゴシック" panose="020B0600070205080204" pitchFamily="50" charset="-128"/>
              </a:defRPr>
            </a:lvl8pPr>
            <a:lvl9pPr marL="3858219" indent="-226954" eaLnBrk="0" fontAlgn="base" hangingPunct="0">
              <a:spcBef>
                <a:spcPct val="0"/>
              </a:spcBef>
              <a:spcAft>
                <a:spcPct val="0"/>
              </a:spcAft>
              <a:defRPr kumimoji="1" sz="1100">
                <a:solidFill>
                  <a:schemeClr val="tx1"/>
                </a:solidFill>
                <a:latin typeface="Century Gothic" panose="020B0502020202020204" pitchFamily="34" charset="0"/>
                <a:ea typeface="ＭＳ Ｐゴシック" panose="020B0600070205080204" pitchFamily="50" charset="-128"/>
              </a:defRPr>
            </a:lvl9pPr>
          </a:lstStyle>
          <a:p>
            <a:fld id="{7708EC55-451A-453E-91DB-00BDD70A5CD8}" type="slidenum">
              <a:rPr lang="en-US" altLang="ja-JP" sz="1200">
                <a:latin typeface="Times New Roman" panose="02020603050405020304" pitchFamily="18" charset="0"/>
              </a:rPr>
              <a:pPr/>
              <a:t>7</a:t>
            </a:fld>
            <a:endParaRPr lang="en-US" altLang="ja-JP" sz="1200">
              <a:latin typeface="Times New Roman" panose="02020603050405020304" pitchFamily="18" charset="0"/>
            </a:endParaRPr>
          </a:p>
        </p:txBody>
      </p:sp>
    </p:spTree>
    <p:extLst>
      <p:ext uri="{BB962C8B-B14F-4D97-AF65-F5344CB8AC3E}">
        <p14:creationId xmlns:p14="http://schemas.microsoft.com/office/powerpoint/2010/main" val="40785510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スライド イメージ プレースホルダー 1"/>
          <p:cNvSpPr>
            <a:spLocks noGrp="1" noRot="1" noChangeAspect="1" noTextEdit="1"/>
          </p:cNvSpPr>
          <p:nvPr>
            <p:ph type="sldImg"/>
          </p:nvPr>
        </p:nvSpPr>
        <p:spPr>
          <a:ln/>
        </p:spPr>
      </p:sp>
      <p:sp>
        <p:nvSpPr>
          <p:cNvPr id="15363" name="ノート プレースホルダー 2"/>
          <p:cNvSpPr>
            <a:spLocks noGrp="1"/>
          </p:cNvSpPr>
          <p:nvPr>
            <p:ph type="body" idx="1"/>
          </p:nvPr>
        </p:nvSpPr>
        <p:spPr>
          <a:noFill/>
        </p:spPr>
        <p:txBody>
          <a:bodyPr/>
          <a:lstStyle/>
          <a:p>
            <a:endParaRPr lang="ja-JP" altLang="en-US"/>
          </a:p>
        </p:txBody>
      </p:sp>
      <p:sp>
        <p:nvSpPr>
          <p:cNvPr id="15364" name="スライド番号プレースホルダー 3"/>
          <p:cNvSpPr>
            <a:spLocks noGrp="1"/>
          </p:cNvSpPr>
          <p:nvPr>
            <p:ph type="sldNum" sz="quarter" idx="5"/>
          </p:nvPr>
        </p:nvSpPr>
        <p:spPr>
          <a:noFill/>
        </p:spPr>
        <p:txBody>
          <a:bodyPr/>
          <a:lstStyle>
            <a:lvl1pPr>
              <a:defRPr kumimoji="1" sz="1100">
                <a:solidFill>
                  <a:schemeClr val="tx1"/>
                </a:solidFill>
                <a:latin typeface="Century Gothic" panose="020B0502020202020204" pitchFamily="34" charset="0"/>
                <a:ea typeface="ＭＳ Ｐゴシック" panose="020B0600070205080204" pitchFamily="50" charset="-128"/>
              </a:defRPr>
            </a:lvl1pPr>
            <a:lvl2pPr marL="737601" indent="-283693">
              <a:defRPr kumimoji="1" sz="1100">
                <a:solidFill>
                  <a:schemeClr val="tx1"/>
                </a:solidFill>
                <a:latin typeface="Century Gothic" panose="020B0502020202020204" pitchFamily="34" charset="0"/>
                <a:ea typeface="ＭＳ Ｐゴシック" panose="020B0600070205080204" pitchFamily="50" charset="-128"/>
              </a:defRPr>
            </a:lvl2pPr>
            <a:lvl3pPr marL="1134770" indent="-226954">
              <a:defRPr kumimoji="1" sz="1100">
                <a:solidFill>
                  <a:schemeClr val="tx1"/>
                </a:solidFill>
                <a:latin typeface="Century Gothic" panose="020B0502020202020204" pitchFamily="34" charset="0"/>
                <a:ea typeface="ＭＳ Ｐゴシック" panose="020B0600070205080204" pitchFamily="50" charset="-128"/>
              </a:defRPr>
            </a:lvl3pPr>
            <a:lvl4pPr marL="1588679" indent="-226954">
              <a:defRPr kumimoji="1" sz="1100">
                <a:solidFill>
                  <a:schemeClr val="tx1"/>
                </a:solidFill>
                <a:latin typeface="Century Gothic" panose="020B0502020202020204" pitchFamily="34" charset="0"/>
                <a:ea typeface="ＭＳ Ｐゴシック" panose="020B0600070205080204" pitchFamily="50" charset="-128"/>
              </a:defRPr>
            </a:lvl4pPr>
            <a:lvl5pPr marL="2042587" indent="-226954">
              <a:defRPr kumimoji="1" sz="1100">
                <a:solidFill>
                  <a:schemeClr val="tx1"/>
                </a:solidFill>
                <a:latin typeface="Century Gothic" panose="020B0502020202020204" pitchFamily="34" charset="0"/>
                <a:ea typeface="ＭＳ Ｐゴシック" panose="020B0600070205080204" pitchFamily="50" charset="-128"/>
              </a:defRPr>
            </a:lvl5pPr>
            <a:lvl6pPr marL="2496495" indent="-226954" eaLnBrk="0" fontAlgn="base" hangingPunct="0">
              <a:spcBef>
                <a:spcPct val="0"/>
              </a:spcBef>
              <a:spcAft>
                <a:spcPct val="0"/>
              </a:spcAft>
              <a:defRPr kumimoji="1" sz="1100">
                <a:solidFill>
                  <a:schemeClr val="tx1"/>
                </a:solidFill>
                <a:latin typeface="Century Gothic" panose="020B0502020202020204" pitchFamily="34" charset="0"/>
                <a:ea typeface="ＭＳ Ｐゴシック" panose="020B0600070205080204" pitchFamily="50" charset="-128"/>
              </a:defRPr>
            </a:lvl6pPr>
            <a:lvl7pPr marL="2950403" indent="-226954" eaLnBrk="0" fontAlgn="base" hangingPunct="0">
              <a:spcBef>
                <a:spcPct val="0"/>
              </a:spcBef>
              <a:spcAft>
                <a:spcPct val="0"/>
              </a:spcAft>
              <a:defRPr kumimoji="1" sz="1100">
                <a:solidFill>
                  <a:schemeClr val="tx1"/>
                </a:solidFill>
                <a:latin typeface="Century Gothic" panose="020B0502020202020204" pitchFamily="34" charset="0"/>
                <a:ea typeface="ＭＳ Ｐゴシック" panose="020B0600070205080204" pitchFamily="50" charset="-128"/>
              </a:defRPr>
            </a:lvl7pPr>
            <a:lvl8pPr marL="3404311" indent="-226954" eaLnBrk="0" fontAlgn="base" hangingPunct="0">
              <a:spcBef>
                <a:spcPct val="0"/>
              </a:spcBef>
              <a:spcAft>
                <a:spcPct val="0"/>
              </a:spcAft>
              <a:defRPr kumimoji="1" sz="1100">
                <a:solidFill>
                  <a:schemeClr val="tx1"/>
                </a:solidFill>
                <a:latin typeface="Century Gothic" panose="020B0502020202020204" pitchFamily="34" charset="0"/>
                <a:ea typeface="ＭＳ Ｐゴシック" panose="020B0600070205080204" pitchFamily="50" charset="-128"/>
              </a:defRPr>
            </a:lvl8pPr>
            <a:lvl9pPr marL="3858219" indent="-226954" eaLnBrk="0" fontAlgn="base" hangingPunct="0">
              <a:spcBef>
                <a:spcPct val="0"/>
              </a:spcBef>
              <a:spcAft>
                <a:spcPct val="0"/>
              </a:spcAft>
              <a:defRPr kumimoji="1" sz="1100">
                <a:solidFill>
                  <a:schemeClr val="tx1"/>
                </a:solidFill>
                <a:latin typeface="Century Gothic" panose="020B0502020202020204" pitchFamily="34" charset="0"/>
                <a:ea typeface="ＭＳ Ｐゴシック" panose="020B0600070205080204" pitchFamily="50" charset="-128"/>
              </a:defRPr>
            </a:lvl9pPr>
          </a:lstStyle>
          <a:p>
            <a:fld id="{F8018C97-A5E3-4B28-86BF-A4276378D441}" type="slidenum">
              <a:rPr lang="en-US" altLang="ja-JP" sz="1200">
                <a:latin typeface="Times New Roman" panose="02020603050405020304" pitchFamily="18" charset="0"/>
              </a:rPr>
              <a:pPr/>
              <a:t>8</a:t>
            </a:fld>
            <a:endParaRPr lang="en-US" altLang="ja-JP" sz="1200">
              <a:latin typeface="Times New Roman" panose="02020603050405020304" pitchFamily="18" charset="0"/>
            </a:endParaRPr>
          </a:p>
        </p:txBody>
      </p:sp>
    </p:spTree>
    <p:extLst>
      <p:ext uri="{BB962C8B-B14F-4D97-AF65-F5344CB8AC3E}">
        <p14:creationId xmlns:p14="http://schemas.microsoft.com/office/powerpoint/2010/main" val="16233491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スライド イメージ プレースホルダー 1"/>
          <p:cNvSpPr>
            <a:spLocks noGrp="1" noRot="1" noChangeAspect="1" noTextEdit="1"/>
          </p:cNvSpPr>
          <p:nvPr>
            <p:ph type="sldImg"/>
          </p:nvPr>
        </p:nvSpPr>
        <p:spPr>
          <a:ln/>
        </p:spPr>
      </p:sp>
      <p:sp>
        <p:nvSpPr>
          <p:cNvPr id="18435" name="ノート プレースホルダー 2"/>
          <p:cNvSpPr>
            <a:spLocks noGrp="1"/>
          </p:cNvSpPr>
          <p:nvPr>
            <p:ph type="body" idx="1"/>
          </p:nvPr>
        </p:nvSpPr>
        <p:spPr>
          <a:noFill/>
        </p:spPr>
        <p:txBody>
          <a:bodyPr/>
          <a:lstStyle/>
          <a:p>
            <a:endParaRPr lang="ja-JP" altLang="en-US"/>
          </a:p>
        </p:txBody>
      </p:sp>
      <p:sp>
        <p:nvSpPr>
          <p:cNvPr id="18436" name="スライド番号プレースホルダー 3"/>
          <p:cNvSpPr>
            <a:spLocks noGrp="1"/>
          </p:cNvSpPr>
          <p:nvPr>
            <p:ph type="sldNum" sz="quarter" idx="5"/>
          </p:nvPr>
        </p:nvSpPr>
        <p:spPr>
          <a:noFill/>
        </p:spPr>
        <p:txBody>
          <a:bodyPr/>
          <a:lstStyle>
            <a:lvl1pPr>
              <a:defRPr kumimoji="1" sz="1100">
                <a:solidFill>
                  <a:schemeClr val="tx1"/>
                </a:solidFill>
                <a:latin typeface="Century Gothic" panose="020B0502020202020204" pitchFamily="34" charset="0"/>
                <a:ea typeface="ＭＳ Ｐゴシック" panose="020B0600070205080204" pitchFamily="50" charset="-128"/>
              </a:defRPr>
            </a:lvl1pPr>
            <a:lvl2pPr marL="737601" indent="-283693">
              <a:defRPr kumimoji="1" sz="1100">
                <a:solidFill>
                  <a:schemeClr val="tx1"/>
                </a:solidFill>
                <a:latin typeface="Century Gothic" panose="020B0502020202020204" pitchFamily="34" charset="0"/>
                <a:ea typeface="ＭＳ Ｐゴシック" panose="020B0600070205080204" pitchFamily="50" charset="-128"/>
              </a:defRPr>
            </a:lvl2pPr>
            <a:lvl3pPr marL="1134770" indent="-226954">
              <a:defRPr kumimoji="1" sz="1100">
                <a:solidFill>
                  <a:schemeClr val="tx1"/>
                </a:solidFill>
                <a:latin typeface="Century Gothic" panose="020B0502020202020204" pitchFamily="34" charset="0"/>
                <a:ea typeface="ＭＳ Ｐゴシック" panose="020B0600070205080204" pitchFamily="50" charset="-128"/>
              </a:defRPr>
            </a:lvl3pPr>
            <a:lvl4pPr marL="1588679" indent="-226954">
              <a:defRPr kumimoji="1" sz="1100">
                <a:solidFill>
                  <a:schemeClr val="tx1"/>
                </a:solidFill>
                <a:latin typeface="Century Gothic" panose="020B0502020202020204" pitchFamily="34" charset="0"/>
                <a:ea typeface="ＭＳ Ｐゴシック" panose="020B0600070205080204" pitchFamily="50" charset="-128"/>
              </a:defRPr>
            </a:lvl4pPr>
            <a:lvl5pPr marL="2042587" indent="-226954">
              <a:defRPr kumimoji="1" sz="1100">
                <a:solidFill>
                  <a:schemeClr val="tx1"/>
                </a:solidFill>
                <a:latin typeface="Century Gothic" panose="020B0502020202020204" pitchFamily="34" charset="0"/>
                <a:ea typeface="ＭＳ Ｐゴシック" panose="020B0600070205080204" pitchFamily="50" charset="-128"/>
              </a:defRPr>
            </a:lvl5pPr>
            <a:lvl6pPr marL="2496495" indent="-226954" eaLnBrk="0" fontAlgn="base" hangingPunct="0">
              <a:spcBef>
                <a:spcPct val="0"/>
              </a:spcBef>
              <a:spcAft>
                <a:spcPct val="0"/>
              </a:spcAft>
              <a:defRPr kumimoji="1" sz="1100">
                <a:solidFill>
                  <a:schemeClr val="tx1"/>
                </a:solidFill>
                <a:latin typeface="Century Gothic" panose="020B0502020202020204" pitchFamily="34" charset="0"/>
                <a:ea typeface="ＭＳ Ｐゴシック" panose="020B0600070205080204" pitchFamily="50" charset="-128"/>
              </a:defRPr>
            </a:lvl6pPr>
            <a:lvl7pPr marL="2950403" indent="-226954" eaLnBrk="0" fontAlgn="base" hangingPunct="0">
              <a:spcBef>
                <a:spcPct val="0"/>
              </a:spcBef>
              <a:spcAft>
                <a:spcPct val="0"/>
              </a:spcAft>
              <a:defRPr kumimoji="1" sz="1100">
                <a:solidFill>
                  <a:schemeClr val="tx1"/>
                </a:solidFill>
                <a:latin typeface="Century Gothic" panose="020B0502020202020204" pitchFamily="34" charset="0"/>
                <a:ea typeface="ＭＳ Ｐゴシック" panose="020B0600070205080204" pitchFamily="50" charset="-128"/>
              </a:defRPr>
            </a:lvl7pPr>
            <a:lvl8pPr marL="3404311" indent="-226954" eaLnBrk="0" fontAlgn="base" hangingPunct="0">
              <a:spcBef>
                <a:spcPct val="0"/>
              </a:spcBef>
              <a:spcAft>
                <a:spcPct val="0"/>
              </a:spcAft>
              <a:defRPr kumimoji="1" sz="1100">
                <a:solidFill>
                  <a:schemeClr val="tx1"/>
                </a:solidFill>
                <a:latin typeface="Century Gothic" panose="020B0502020202020204" pitchFamily="34" charset="0"/>
                <a:ea typeface="ＭＳ Ｐゴシック" panose="020B0600070205080204" pitchFamily="50" charset="-128"/>
              </a:defRPr>
            </a:lvl8pPr>
            <a:lvl9pPr marL="3858219" indent="-226954" eaLnBrk="0" fontAlgn="base" hangingPunct="0">
              <a:spcBef>
                <a:spcPct val="0"/>
              </a:spcBef>
              <a:spcAft>
                <a:spcPct val="0"/>
              </a:spcAft>
              <a:defRPr kumimoji="1" sz="1100">
                <a:solidFill>
                  <a:schemeClr val="tx1"/>
                </a:solidFill>
                <a:latin typeface="Century Gothic" panose="020B0502020202020204" pitchFamily="34" charset="0"/>
                <a:ea typeface="ＭＳ Ｐゴシック" panose="020B0600070205080204" pitchFamily="50" charset="-128"/>
              </a:defRPr>
            </a:lvl9pPr>
          </a:lstStyle>
          <a:p>
            <a:fld id="{60F38C18-166C-4374-90DD-840B9B1C518B}" type="slidenum">
              <a:rPr lang="en-US" altLang="ja-JP" sz="1200">
                <a:latin typeface="Times New Roman" panose="02020603050405020304" pitchFamily="18" charset="0"/>
              </a:rPr>
              <a:pPr/>
              <a:t>9</a:t>
            </a:fld>
            <a:endParaRPr lang="en-US" altLang="ja-JP" sz="1200">
              <a:latin typeface="Times New Roman" panose="02020603050405020304" pitchFamily="18" charset="0"/>
            </a:endParaRPr>
          </a:p>
        </p:txBody>
      </p:sp>
    </p:spTree>
    <p:extLst>
      <p:ext uri="{BB962C8B-B14F-4D97-AF65-F5344CB8AC3E}">
        <p14:creationId xmlns:p14="http://schemas.microsoft.com/office/powerpoint/2010/main" val="42404817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スライド イメージ プレースホルダー 1"/>
          <p:cNvSpPr>
            <a:spLocks noGrp="1" noRot="1" noChangeAspect="1" noTextEdit="1"/>
          </p:cNvSpPr>
          <p:nvPr>
            <p:ph type="sldImg"/>
          </p:nvPr>
        </p:nvSpPr>
        <p:spPr>
          <a:ln/>
        </p:spPr>
      </p:sp>
      <p:sp>
        <p:nvSpPr>
          <p:cNvPr id="20483" name="ノート プレースホルダー 2"/>
          <p:cNvSpPr>
            <a:spLocks noGrp="1"/>
          </p:cNvSpPr>
          <p:nvPr>
            <p:ph type="body" idx="1"/>
          </p:nvPr>
        </p:nvSpPr>
        <p:spPr>
          <a:noFill/>
        </p:spPr>
        <p:txBody>
          <a:bodyPr/>
          <a:lstStyle/>
          <a:p>
            <a:endParaRPr lang="ja-JP" altLang="en-US"/>
          </a:p>
        </p:txBody>
      </p:sp>
      <p:sp>
        <p:nvSpPr>
          <p:cNvPr id="20484" name="スライド番号プレースホルダー 3"/>
          <p:cNvSpPr>
            <a:spLocks noGrp="1"/>
          </p:cNvSpPr>
          <p:nvPr>
            <p:ph type="sldNum" sz="quarter" idx="5"/>
          </p:nvPr>
        </p:nvSpPr>
        <p:spPr>
          <a:noFill/>
        </p:spPr>
        <p:txBody>
          <a:bodyPr/>
          <a:lstStyle>
            <a:lvl1pPr>
              <a:defRPr kumimoji="1" sz="1100">
                <a:solidFill>
                  <a:schemeClr val="tx1"/>
                </a:solidFill>
                <a:latin typeface="Century Gothic" panose="020B0502020202020204" pitchFamily="34" charset="0"/>
                <a:ea typeface="ＭＳ Ｐゴシック" panose="020B0600070205080204" pitchFamily="50" charset="-128"/>
              </a:defRPr>
            </a:lvl1pPr>
            <a:lvl2pPr marL="737601" indent="-283693">
              <a:defRPr kumimoji="1" sz="1100">
                <a:solidFill>
                  <a:schemeClr val="tx1"/>
                </a:solidFill>
                <a:latin typeface="Century Gothic" panose="020B0502020202020204" pitchFamily="34" charset="0"/>
                <a:ea typeface="ＭＳ Ｐゴシック" panose="020B0600070205080204" pitchFamily="50" charset="-128"/>
              </a:defRPr>
            </a:lvl2pPr>
            <a:lvl3pPr marL="1134770" indent="-226954">
              <a:defRPr kumimoji="1" sz="1100">
                <a:solidFill>
                  <a:schemeClr val="tx1"/>
                </a:solidFill>
                <a:latin typeface="Century Gothic" panose="020B0502020202020204" pitchFamily="34" charset="0"/>
                <a:ea typeface="ＭＳ Ｐゴシック" panose="020B0600070205080204" pitchFamily="50" charset="-128"/>
              </a:defRPr>
            </a:lvl3pPr>
            <a:lvl4pPr marL="1588679" indent="-226954">
              <a:defRPr kumimoji="1" sz="1100">
                <a:solidFill>
                  <a:schemeClr val="tx1"/>
                </a:solidFill>
                <a:latin typeface="Century Gothic" panose="020B0502020202020204" pitchFamily="34" charset="0"/>
                <a:ea typeface="ＭＳ Ｐゴシック" panose="020B0600070205080204" pitchFamily="50" charset="-128"/>
              </a:defRPr>
            </a:lvl4pPr>
            <a:lvl5pPr marL="2042587" indent="-226954">
              <a:defRPr kumimoji="1" sz="1100">
                <a:solidFill>
                  <a:schemeClr val="tx1"/>
                </a:solidFill>
                <a:latin typeface="Century Gothic" panose="020B0502020202020204" pitchFamily="34" charset="0"/>
                <a:ea typeface="ＭＳ Ｐゴシック" panose="020B0600070205080204" pitchFamily="50" charset="-128"/>
              </a:defRPr>
            </a:lvl5pPr>
            <a:lvl6pPr marL="2496495" indent="-226954" eaLnBrk="0" fontAlgn="base" hangingPunct="0">
              <a:spcBef>
                <a:spcPct val="0"/>
              </a:spcBef>
              <a:spcAft>
                <a:spcPct val="0"/>
              </a:spcAft>
              <a:defRPr kumimoji="1" sz="1100">
                <a:solidFill>
                  <a:schemeClr val="tx1"/>
                </a:solidFill>
                <a:latin typeface="Century Gothic" panose="020B0502020202020204" pitchFamily="34" charset="0"/>
                <a:ea typeface="ＭＳ Ｐゴシック" panose="020B0600070205080204" pitchFamily="50" charset="-128"/>
              </a:defRPr>
            </a:lvl6pPr>
            <a:lvl7pPr marL="2950403" indent="-226954" eaLnBrk="0" fontAlgn="base" hangingPunct="0">
              <a:spcBef>
                <a:spcPct val="0"/>
              </a:spcBef>
              <a:spcAft>
                <a:spcPct val="0"/>
              </a:spcAft>
              <a:defRPr kumimoji="1" sz="1100">
                <a:solidFill>
                  <a:schemeClr val="tx1"/>
                </a:solidFill>
                <a:latin typeface="Century Gothic" panose="020B0502020202020204" pitchFamily="34" charset="0"/>
                <a:ea typeface="ＭＳ Ｐゴシック" panose="020B0600070205080204" pitchFamily="50" charset="-128"/>
              </a:defRPr>
            </a:lvl7pPr>
            <a:lvl8pPr marL="3404311" indent="-226954" eaLnBrk="0" fontAlgn="base" hangingPunct="0">
              <a:spcBef>
                <a:spcPct val="0"/>
              </a:spcBef>
              <a:spcAft>
                <a:spcPct val="0"/>
              </a:spcAft>
              <a:defRPr kumimoji="1" sz="1100">
                <a:solidFill>
                  <a:schemeClr val="tx1"/>
                </a:solidFill>
                <a:latin typeface="Century Gothic" panose="020B0502020202020204" pitchFamily="34" charset="0"/>
                <a:ea typeface="ＭＳ Ｐゴシック" panose="020B0600070205080204" pitchFamily="50" charset="-128"/>
              </a:defRPr>
            </a:lvl8pPr>
            <a:lvl9pPr marL="3858219" indent="-226954" eaLnBrk="0" fontAlgn="base" hangingPunct="0">
              <a:spcBef>
                <a:spcPct val="0"/>
              </a:spcBef>
              <a:spcAft>
                <a:spcPct val="0"/>
              </a:spcAft>
              <a:defRPr kumimoji="1" sz="1100">
                <a:solidFill>
                  <a:schemeClr val="tx1"/>
                </a:solidFill>
                <a:latin typeface="Century Gothic" panose="020B0502020202020204" pitchFamily="34" charset="0"/>
                <a:ea typeface="ＭＳ Ｐゴシック" panose="020B0600070205080204" pitchFamily="50" charset="-128"/>
              </a:defRPr>
            </a:lvl9pPr>
          </a:lstStyle>
          <a:p>
            <a:fld id="{7F68480D-7C4B-4E67-B708-40A269CB5A32}" type="slidenum">
              <a:rPr lang="en-US" altLang="ja-JP" sz="1200">
                <a:latin typeface="Times New Roman" panose="02020603050405020304" pitchFamily="18" charset="0"/>
              </a:rPr>
              <a:pPr/>
              <a:t>11</a:t>
            </a:fld>
            <a:endParaRPr lang="en-US" altLang="ja-JP" sz="1200">
              <a:latin typeface="Times New Roman" panose="02020603050405020304" pitchFamily="18" charset="0"/>
            </a:endParaRPr>
          </a:p>
        </p:txBody>
      </p:sp>
    </p:spTree>
    <p:extLst>
      <p:ext uri="{BB962C8B-B14F-4D97-AF65-F5344CB8AC3E}">
        <p14:creationId xmlns:p14="http://schemas.microsoft.com/office/powerpoint/2010/main" val="24635062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ja-JP"/>
              <a:t>TB Co.,ltd.</a:t>
            </a:r>
          </a:p>
        </p:txBody>
      </p:sp>
      <p:sp>
        <p:nvSpPr>
          <p:cNvPr id="6" name="Rectangle 6"/>
          <p:cNvSpPr>
            <a:spLocks noGrp="1" noChangeArrowheads="1"/>
          </p:cNvSpPr>
          <p:nvPr>
            <p:ph type="sldNum" sz="quarter" idx="12"/>
          </p:nvPr>
        </p:nvSpPr>
        <p:spPr>
          <a:ln/>
        </p:spPr>
        <p:txBody>
          <a:bodyPr/>
          <a:lstStyle>
            <a:lvl1pPr>
              <a:defRPr/>
            </a:lvl1pPr>
          </a:lstStyle>
          <a:p>
            <a:pPr>
              <a:defRPr/>
            </a:pPr>
            <a:fld id="{27EA35E1-32CD-4EDA-ACC5-4A4E4B2FC4C4}" type="slidenum">
              <a:rPr lang="en-US" altLang="ja-JP"/>
              <a:pPr>
                <a:defRPr/>
              </a:pPr>
              <a:t>‹#›</a:t>
            </a:fld>
            <a:endParaRPr lang="en-US" altLang="ja-JP"/>
          </a:p>
        </p:txBody>
      </p:sp>
    </p:spTree>
    <p:extLst>
      <p:ext uri="{BB962C8B-B14F-4D97-AF65-F5344CB8AC3E}">
        <p14:creationId xmlns:p14="http://schemas.microsoft.com/office/powerpoint/2010/main" val="940153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ja-JP"/>
              <a:t>TB Co.,ltd.</a:t>
            </a:r>
          </a:p>
        </p:txBody>
      </p:sp>
      <p:sp>
        <p:nvSpPr>
          <p:cNvPr id="6" name="Rectangle 6"/>
          <p:cNvSpPr>
            <a:spLocks noGrp="1" noChangeArrowheads="1"/>
          </p:cNvSpPr>
          <p:nvPr>
            <p:ph type="sldNum" sz="quarter" idx="12"/>
          </p:nvPr>
        </p:nvSpPr>
        <p:spPr>
          <a:ln/>
        </p:spPr>
        <p:txBody>
          <a:bodyPr/>
          <a:lstStyle>
            <a:lvl1pPr>
              <a:defRPr/>
            </a:lvl1pPr>
          </a:lstStyle>
          <a:p>
            <a:pPr>
              <a:defRPr/>
            </a:pPr>
            <a:fld id="{A5C24C7E-1E7F-4DCD-9A1F-AF0233B67893}" type="slidenum">
              <a:rPr lang="en-US" altLang="ja-JP"/>
              <a:pPr>
                <a:defRPr/>
              </a:pPr>
              <a:t>‹#›</a:t>
            </a:fld>
            <a:endParaRPr lang="en-US" altLang="ja-JP"/>
          </a:p>
        </p:txBody>
      </p:sp>
    </p:spTree>
    <p:extLst>
      <p:ext uri="{BB962C8B-B14F-4D97-AF65-F5344CB8AC3E}">
        <p14:creationId xmlns:p14="http://schemas.microsoft.com/office/powerpoint/2010/main" val="29849029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ja-JP"/>
              <a:t>TB Co.,ltd.</a:t>
            </a:r>
          </a:p>
        </p:txBody>
      </p:sp>
      <p:sp>
        <p:nvSpPr>
          <p:cNvPr id="6" name="Rectangle 6"/>
          <p:cNvSpPr>
            <a:spLocks noGrp="1" noChangeArrowheads="1"/>
          </p:cNvSpPr>
          <p:nvPr>
            <p:ph type="sldNum" sz="quarter" idx="12"/>
          </p:nvPr>
        </p:nvSpPr>
        <p:spPr>
          <a:ln/>
        </p:spPr>
        <p:txBody>
          <a:bodyPr/>
          <a:lstStyle>
            <a:lvl1pPr>
              <a:defRPr/>
            </a:lvl1pPr>
          </a:lstStyle>
          <a:p>
            <a:pPr>
              <a:defRPr/>
            </a:pPr>
            <a:fld id="{89F0A8E1-2ED2-4AA2-8E6A-859658ACFD6F}" type="slidenum">
              <a:rPr lang="en-US" altLang="ja-JP"/>
              <a:pPr>
                <a:defRPr/>
              </a:pPr>
              <a:t>‹#›</a:t>
            </a:fld>
            <a:endParaRPr lang="en-US" altLang="ja-JP"/>
          </a:p>
        </p:txBody>
      </p:sp>
    </p:spTree>
    <p:extLst>
      <p:ext uri="{BB962C8B-B14F-4D97-AF65-F5344CB8AC3E}">
        <p14:creationId xmlns:p14="http://schemas.microsoft.com/office/powerpoint/2010/main" val="3360385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ja-JP"/>
              <a:t>TB Co.,ltd.</a:t>
            </a:r>
          </a:p>
        </p:txBody>
      </p:sp>
      <p:sp>
        <p:nvSpPr>
          <p:cNvPr id="7" name="Rectangle 6"/>
          <p:cNvSpPr>
            <a:spLocks noGrp="1" noChangeArrowheads="1"/>
          </p:cNvSpPr>
          <p:nvPr>
            <p:ph type="sldNum" sz="quarter" idx="12"/>
          </p:nvPr>
        </p:nvSpPr>
        <p:spPr>
          <a:ln/>
        </p:spPr>
        <p:txBody>
          <a:bodyPr/>
          <a:lstStyle>
            <a:lvl1pPr>
              <a:defRPr/>
            </a:lvl1pPr>
          </a:lstStyle>
          <a:p>
            <a:pPr>
              <a:defRPr/>
            </a:pPr>
            <a:fld id="{81710024-EDD9-416C-AFA2-1ED37478CE31}" type="slidenum">
              <a:rPr lang="en-US" altLang="ja-JP"/>
              <a:pPr>
                <a:defRPr/>
              </a:pPr>
              <a:t>‹#›</a:t>
            </a:fld>
            <a:endParaRPr lang="en-US" altLang="ja-JP"/>
          </a:p>
        </p:txBody>
      </p:sp>
    </p:spTree>
    <p:extLst>
      <p:ext uri="{BB962C8B-B14F-4D97-AF65-F5344CB8AC3E}">
        <p14:creationId xmlns:p14="http://schemas.microsoft.com/office/powerpoint/2010/main" val="2776127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5"/>
          <p:cNvSpPr>
            <a:spLocks noGrp="1" noChangeArrowheads="1"/>
          </p:cNvSpPr>
          <p:nvPr>
            <p:ph type="ftr" sz="quarter" idx="11"/>
          </p:nvPr>
        </p:nvSpPr>
        <p:spPr>
          <a:ln/>
        </p:spPr>
        <p:txBody>
          <a:bodyPr/>
          <a:lstStyle>
            <a:lvl1pPr>
              <a:defRPr/>
            </a:lvl1pPr>
          </a:lstStyle>
          <a:p>
            <a:pPr>
              <a:defRPr/>
            </a:pPr>
            <a:r>
              <a:rPr lang="en-US" altLang="ja-JP"/>
              <a:t>TB Co.,ltd.</a:t>
            </a:r>
          </a:p>
        </p:txBody>
      </p:sp>
      <p:sp>
        <p:nvSpPr>
          <p:cNvPr id="9" name="Rectangle 6"/>
          <p:cNvSpPr>
            <a:spLocks noGrp="1" noChangeArrowheads="1"/>
          </p:cNvSpPr>
          <p:nvPr>
            <p:ph type="sldNum" sz="quarter" idx="12"/>
          </p:nvPr>
        </p:nvSpPr>
        <p:spPr>
          <a:ln/>
        </p:spPr>
        <p:txBody>
          <a:bodyPr/>
          <a:lstStyle>
            <a:lvl1pPr>
              <a:defRPr/>
            </a:lvl1pPr>
          </a:lstStyle>
          <a:p>
            <a:pPr>
              <a:defRPr/>
            </a:pPr>
            <a:fld id="{2CFDB208-7A6E-45C6-AB63-0620E3EFA9BE}" type="slidenum">
              <a:rPr lang="en-US" altLang="ja-JP"/>
              <a:pPr>
                <a:defRPr/>
              </a:pPr>
              <a:t>‹#›</a:t>
            </a:fld>
            <a:endParaRPr lang="en-US" altLang="ja-JP"/>
          </a:p>
        </p:txBody>
      </p:sp>
    </p:spTree>
    <p:extLst>
      <p:ext uri="{BB962C8B-B14F-4D97-AF65-F5344CB8AC3E}">
        <p14:creationId xmlns:p14="http://schemas.microsoft.com/office/powerpoint/2010/main" val="5032631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r>
              <a:rPr lang="en-US" altLang="ja-JP"/>
              <a:t>TB Co.,ltd.</a:t>
            </a:r>
          </a:p>
        </p:txBody>
      </p:sp>
      <p:sp>
        <p:nvSpPr>
          <p:cNvPr id="5" name="Rectangle 6"/>
          <p:cNvSpPr>
            <a:spLocks noGrp="1" noChangeArrowheads="1"/>
          </p:cNvSpPr>
          <p:nvPr>
            <p:ph type="sldNum" sz="quarter" idx="12"/>
          </p:nvPr>
        </p:nvSpPr>
        <p:spPr>
          <a:ln/>
        </p:spPr>
        <p:txBody>
          <a:bodyPr/>
          <a:lstStyle>
            <a:lvl1pPr>
              <a:defRPr/>
            </a:lvl1pPr>
          </a:lstStyle>
          <a:p>
            <a:pPr>
              <a:defRPr/>
            </a:pPr>
            <a:fld id="{17FAA64F-B4A3-413A-AF0D-41B945A57387}" type="slidenum">
              <a:rPr lang="en-US" altLang="ja-JP"/>
              <a:pPr>
                <a:defRPr/>
              </a:pPr>
              <a:t>‹#›</a:t>
            </a:fld>
            <a:endParaRPr lang="en-US" altLang="ja-JP"/>
          </a:p>
        </p:txBody>
      </p:sp>
    </p:spTree>
    <p:extLst>
      <p:ext uri="{BB962C8B-B14F-4D97-AF65-F5344CB8AC3E}">
        <p14:creationId xmlns:p14="http://schemas.microsoft.com/office/powerpoint/2010/main" val="577542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3" name="Rectangle 5"/>
          <p:cNvSpPr>
            <a:spLocks noGrp="1" noChangeArrowheads="1"/>
          </p:cNvSpPr>
          <p:nvPr>
            <p:ph type="ftr" sz="quarter" idx="11"/>
          </p:nvPr>
        </p:nvSpPr>
        <p:spPr>
          <a:ln/>
        </p:spPr>
        <p:txBody>
          <a:bodyPr/>
          <a:lstStyle>
            <a:lvl1pPr>
              <a:defRPr/>
            </a:lvl1pPr>
          </a:lstStyle>
          <a:p>
            <a:pPr>
              <a:defRPr/>
            </a:pPr>
            <a:r>
              <a:rPr lang="en-US" altLang="ja-JP"/>
              <a:t>TB Co.,ltd.</a:t>
            </a:r>
          </a:p>
        </p:txBody>
      </p:sp>
      <p:sp>
        <p:nvSpPr>
          <p:cNvPr id="4" name="Rectangle 6"/>
          <p:cNvSpPr>
            <a:spLocks noGrp="1" noChangeArrowheads="1"/>
          </p:cNvSpPr>
          <p:nvPr>
            <p:ph type="sldNum" sz="quarter" idx="12"/>
          </p:nvPr>
        </p:nvSpPr>
        <p:spPr>
          <a:ln/>
        </p:spPr>
        <p:txBody>
          <a:bodyPr/>
          <a:lstStyle>
            <a:lvl1pPr>
              <a:defRPr/>
            </a:lvl1pPr>
          </a:lstStyle>
          <a:p>
            <a:pPr>
              <a:defRPr/>
            </a:pPr>
            <a:fld id="{2688C684-4EBF-4371-A465-E2F423725B71}" type="slidenum">
              <a:rPr lang="en-US" altLang="ja-JP"/>
              <a:pPr>
                <a:defRPr/>
              </a:pPr>
              <a:t>‹#›</a:t>
            </a:fld>
            <a:endParaRPr lang="en-US" altLang="ja-JP"/>
          </a:p>
        </p:txBody>
      </p:sp>
    </p:spTree>
    <p:extLst>
      <p:ext uri="{BB962C8B-B14F-4D97-AF65-F5344CB8AC3E}">
        <p14:creationId xmlns:p14="http://schemas.microsoft.com/office/powerpoint/2010/main" val="4295768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ja-JP"/>
              <a:t>TB Co.,ltd.</a:t>
            </a:r>
          </a:p>
        </p:txBody>
      </p:sp>
      <p:sp>
        <p:nvSpPr>
          <p:cNvPr id="7" name="Rectangle 6"/>
          <p:cNvSpPr>
            <a:spLocks noGrp="1" noChangeArrowheads="1"/>
          </p:cNvSpPr>
          <p:nvPr>
            <p:ph type="sldNum" sz="quarter" idx="12"/>
          </p:nvPr>
        </p:nvSpPr>
        <p:spPr>
          <a:ln/>
        </p:spPr>
        <p:txBody>
          <a:bodyPr/>
          <a:lstStyle>
            <a:lvl1pPr>
              <a:defRPr/>
            </a:lvl1pPr>
          </a:lstStyle>
          <a:p>
            <a:pPr>
              <a:defRPr/>
            </a:pPr>
            <a:fld id="{CA5DB29F-6E7C-463E-88B5-E46600987222}" type="slidenum">
              <a:rPr lang="en-US" altLang="ja-JP"/>
              <a:pPr>
                <a:defRPr/>
              </a:pPr>
              <a:t>‹#›</a:t>
            </a:fld>
            <a:endParaRPr lang="en-US" altLang="ja-JP"/>
          </a:p>
        </p:txBody>
      </p:sp>
    </p:spTree>
    <p:extLst>
      <p:ext uri="{BB962C8B-B14F-4D97-AF65-F5344CB8AC3E}">
        <p14:creationId xmlns:p14="http://schemas.microsoft.com/office/powerpoint/2010/main" val="14364962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ja-JP"/>
              <a:t>TB Co.,ltd.</a:t>
            </a:r>
          </a:p>
        </p:txBody>
      </p:sp>
      <p:sp>
        <p:nvSpPr>
          <p:cNvPr id="7" name="Rectangle 6"/>
          <p:cNvSpPr>
            <a:spLocks noGrp="1" noChangeArrowheads="1"/>
          </p:cNvSpPr>
          <p:nvPr>
            <p:ph type="sldNum" sz="quarter" idx="12"/>
          </p:nvPr>
        </p:nvSpPr>
        <p:spPr>
          <a:ln/>
        </p:spPr>
        <p:txBody>
          <a:bodyPr/>
          <a:lstStyle>
            <a:lvl1pPr>
              <a:defRPr/>
            </a:lvl1pPr>
          </a:lstStyle>
          <a:p>
            <a:pPr>
              <a:defRPr/>
            </a:pPr>
            <a:fld id="{4058CF42-0F0E-4FCE-8C40-12962BCC3E98}" type="slidenum">
              <a:rPr lang="en-US" altLang="ja-JP"/>
              <a:pPr>
                <a:defRPr/>
              </a:pPr>
              <a:t>‹#›</a:t>
            </a:fld>
            <a:endParaRPr lang="en-US" altLang="ja-JP"/>
          </a:p>
        </p:txBody>
      </p:sp>
    </p:spTree>
    <p:extLst>
      <p:ext uri="{BB962C8B-B14F-4D97-AF65-F5344CB8AC3E}">
        <p14:creationId xmlns:p14="http://schemas.microsoft.com/office/powerpoint/2010/main" val="28987211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ja-JP"/>
              <a:t>TB Co.,ltd.</a:t>
            </a:r>
          </a:p>
        </p:txBody>
      </p:sp>
      <p:sp>
        <p:nvSpPr>
          <p:cNvPr id="6" name="Rectangle 6"/>
          <p:cNvSpPr>
            <a:spLocks noGrp="1" noChangeArrowheads="1"/>
          </p:cNvSpPr>
          <p:nvPr>
            <p:ph type="sldNum" sz="quarter" idx="12"/>
          </p:nvPr>
        </p:nvSpPr>
        <p:spPr>
          <a:ln/>
        </p:spPr>
        <p:txBody>
          <a:bodyPr/>
          <a:lstStyle>
            <a:lvl1pPr>
              <a:defRPr/>
            </a:lvl1pPr>
          </a:lstStyle>
          <a:p>
            <a:pPr>
              <a:defRPr/>
            </a:pPr>
            <a:fld id="{2CF60149-86EA-422B-A018-D51FE7209BD1}" type="slidenum">
              <a:rPr lang="en-US" altLang="ja-JP"/>
              <a:pPr>
                <a:defRPr/>
              </a:pPr>
              <a:t>‹#›</a:t>
            </a:fld>
            <a:endParaRPr lang="en-US" altLang="ja-JP"/>
          </a:p>
        </p:txBody>
      </p:sp>
    </p:spTree>
    <p:extLst>
      <p:ext uri="{BB962C8B-B14F-4D97-AF65-F5344CB8AC3E}">
        <p14:creationId xmlns:p14="http://schemas.microsoft.com/office/powerpoint/2010/main" val="3773555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15100" y="609600"/>
            <a:ext cx="1943100" cy="5486400"/>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685800" y="609600"/>
            <a:ext cx="5676900" cy="548640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ja-JP"/>
              <a:t>TB Co.,ltd.</a:t>
            </a:r>
          </a:p>
        </p:txBody>
      </p:sp>
      <p:sp>
        <p:nvSpPr>
          <p:cNvPr id="6" name="Rectangle 6"/>
          <p:cNvSpPr>
            <a:spLocks noGrp="1" noChangeArrowheads="1"/>
          </p:cNvSpPr>
          <p:nvPr>
            <p:ph type="sldNum" sz="quarter" idx="12"/>
          </p:nvPr>
        </p:nvSpPr>
        <p:spPr>
          <a:ln/>
        </p:spPr>
        <p:txBody>
          <a:bodyPr/>
          <a:lstStyle>
            <a:lvl1pPr>
              <a:defRPr/>
            </a:lvl1pPr>
          </a:lstStyle>
          <a:p>
            <a:pPr>
              <a:defRPr/>
            </a:pPr>
            <a:fld id="{20F279C8-2E2A-4AAF-8296-735A284DCC26}" type="slidenum">
              <a:rPr lang="en-US" altLang="ja-JP"/>
              <a:pPr>
                <a:defRPr/>
              </a:pPr>
              <a:t>‹#›</a:t>
            </a:fld>
            <a:endParaRPr lang="en-US" altLang="ja-JP"/>
          </a:p>
        </p:txBody>
      </p:sp>
    </p:spTree>
    <p:extLst>
      <p:ext uri="{BB962C8B-B14F-4D97-AF65-F5344CB8AC3E}">
        <p14:creationId xmlns:p14="http://schemas.microsoft.com/office/powerpoint/2010/main" val="2505039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eaLnBrk="1" hangingPunct="1">
              <a:spcBef>
                <a:spcPct val="0"/>
              </a:spcBef>
              <a:defRPr sz="1400">
                <a:solidFill>
                  <a:schemeClr val="tx1"/>
                </a:solidFill>
                <a:latin typeface="Times New Roman" pitchFamily="18" charset="0"/>
                <a:ea typeface="+mn-ea"/>
              </a:defRPr>
            </a:lvl1pPr>
          </a:lstStyle>
          <a:p>
            <a:pPr>
              <a:defRPr/>
            </a:pPr>
            <a:endParaRPr lang="en-US" altLang="ja-JP"/>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spcBef>
                <a:spcPct val="0"/>
              </a:spcBef>
              <a:defRPr sz="1400">
                <a:solidFill>
                  <a:schemeClr val="tx1"/>
                </a:solidFill>
                <a:latin typeface="Times New Roman" pitchFamily="18" charset="0"/>
                <a:ea typeface="+mn-ea"/>
              </a:defRPr>
            </a:lvl1pPr>
          </a:lstStyle>
          <a:p>
            <a:pPr>
              <a:defRPr/>
            </a:pPr>
            <a:r>
              <a:rPr lang="en-US" altLang="ja-JP"/>
              <a:t>TB Co.,ltd.</a:t>
            </a: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smtClean="0">
                <a:latin typeface="Times New Roman" panose="02020603050405020304" pitchFamily="18" charset="0"/>
              </a:defRPr>
            </a:lvl1pPr>
          </a:lstStyle>
          <a:p>
            <a:pPr>
              <a:defRPr/>
            </a:pPr>
            <a:fld id="{836E9752-B63D-4996-85E2-BAE5753B44A6}"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hf sldNum="0" hdr="0" ftr="0" dt="0"/>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pitchFamily="50"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pitchFamily="50"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pitchFamily="50"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oleObject" Target="../embeddings/oleObject2.bin"/><Relationship Id="rId10" Type="http://schemas.openxmlformats.org/officeDocument/2006/relationships/image" Target="../media/image8.png"/><Relationship Id="rId4" Type="http://schemas.openxmlformats.org/officeDocument/2006/relationships/image" Target="../media/image5.png"/><Relationship Id="rId9" Type="http://schemas.openxmlformats.org/officeDocument/2006/relationships/oleObject" Target="../embeddings/oleObject4.bin"/></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hyperlink" Target="mailto:mkamata@templatebank.com?subject=&#24195;&#21578;&#12362;&#21839;&#12356;&#21512;&#12431;&#12379;"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AutoShape 2"/>
          <p:cNvSpPr>
            <a:spLocks noChangeArrowheads="1"/>
          </p:cNvSpPr>
          <p:nvPr/>
        </p:nvSpPr>
        <p:spPr bwMode="auto">
          <a:xfrm>
            <a:off x="141288" y="120650"/>
            <a:ext cx="8853487" cy="6621463"/>
          </a:xfrm>
          <a:prstGeom prst="roundRect">
            <a:avLst>
              <a:gd name="adj" fmla="val 0"/>
            </a:avLst>
          </a:prstGeom>
          <a:noFill/>
          <a:ln w="57150">
            <a:solidFill>
              <a:srgbClr val="66CCFF"/>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700">
              <a:solidFill>
                <a:schemeClr val="bg1"/>
              </a:solidFill>
              <a:ea typeface="HGP創英角ｺﾞｼｯｸUB" panose="020B0900000000000000" pitchFamily="50" charset="-128"/>
            </a:endParaRPr>
          </a:p>
        </p:txBody>
      </p:sp>
      <p:pic>
        <p:nvPicPr>
          <p:cNvPr id="4100" name="図 4" descr="標準タイプ_一般印刷用.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5288" y="5876925"/>
            <a:ext cx="576262"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2"/>
          <p:cNvSpPr txBox="1">
            <a:spLocks noChangeArrowheads="1"/>
          </p:cNvSpPr>
          <p:nvPr/>
        </p:nvSpPr>
        <p:spPr>
          <a:xfrm>
            <a:off x="755650" y="1846263"/>
            <a:ext cx="8064500" cy="2392362"/>
          </a:xfrm>
          <a:prstGeom prst="rect">
            <a:avLst/>
          </a:prstGeom>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r>
              <a:rPr lang="ja-JP" altLang="en-US" sz="4800" dirty="0">
                <a:effectLst>
                  <a:outerShdw blurRad="38100" dist="38100" dir="2700000" algn="tl">
                    <a:srgbClr val="C0C0C0"/>
                  </a:outerShdw>
                </a:effectLst>
                <a:latin typeface="メイリオ" panose="020B0604030504040204" pitchFamily="50" charset="-128"/>
                <a:ea typeface="メイリオ" panose="020B0604030504040204" pitchFamily="50" charset="-128"/>
              </a:rPr>
              <a:t>カレンダー</a:t>
            </a:r>
            <a:r>
              <a:rPr lang="en-US" altLang="ja-JP" sz="4800" dirty="0">
                <a:effectLst>
                  <a:outerShdw blurRad="38100" dist="38100" dir="2700000" algn="tl">
                    <a:srgbClr val="C0C0C0"/>
                  </a:outerShdw>
                </a:effectLst>
                <a:latin typeface="メイリオ" panose="020B0604030504040204" pitchFamily="50" charset="-128"/>
                <a:ea typeface="メイリオ" panose="020B0604030504040204" pitchFamily="50" charset="-128"/>
              </a:rPr>
              <a:t>BANK</a:t>
            </a:r>
            <a:br>
              <a:rPr lang="en-US" altLang="ja-JP" sz="4800" dirty="0">
                <a:effectLst>
                  <a:outerShdw blurRad="38100" dist="38100" dir="2700000" algn="tl">
                    <a:srgbClr val="C0C0C0"/>
                  </a:outerShdw>
                </a:effectLst>
                <a:latin typeface="メイリオ" panose="020B0604030504040204" pitchFamily="50" charset="-128"/>
                <a:ea typeface="メイリオ" panose="020B0604030504040204" pitchFamily="50" charset="-128"/>
              </a:rPr>
            </a:br>
            <a:r>
              <a:rPr lang="ja-JP" altLang="en-US" dirty="0">
                <a:effectLst>
                  <a:outerShdw blurRad="38100" dist="38100" dir="2700000" algn="tl">
                    <a:srgbClr val="C0C0C0"/>
                  </a:outerShdw>
                </a:effectLst>
                <a:latin typeface="メイリオ" panose="020B0604030504040204" pitchFamily="50" charset="-128"/>
                <a:ea typeface="メイリオ" panose="020B0604030504040204" pitchFamily="50" charset="-128"/>
              </a:rPr>
              <a:t>広 告 提 案 書</a:t>
            </a:r>
            <a:br>
              <a:rPr lang="ja-JP" altLang="en-US" dirty="0">
                <a:effectLst>
                  <a:outerShdw blurRad="38100" dist="38100" dir="2700000" algn="tl">
                    <a:srgbClr val="C0C0C0"/>
                  </a:outerShdw>
                </a:effectLst>
                <a:latin typeface="メイリオ" panose="020B0604030504040204" pitchFamily="50" charset="-128"/>
                <a:ea typeface="メイリオ" panose="020B0604030504040204" pitchFamily="50" charset="-128"/>
              </a:rPr>
            </a:br>
            <a:br>
              <a:rPr lang="ja-JP" altLang="en-US" dirty="0">
                <a:effectLst>
                  <a:outerShdw blurRad="38100" dist="38100" dir="2700000" algn="tl">
                    <a:srgbClr val="C0C0C0"/>
                  </a:outerShdw>
                </a:effectLst>
                <a:latin typeface="メイリオ" panose="020B0604030504040204" pitchFamily="50" charset="-128"/>
                <a:ea typeface="メイリオ" panose="020B0604030504040204" pitchFamily="50" charset="-128"/>
              </a:rPr>
            </a:br>
            <a:r>
              <a:rPr lang="en-US" altLang="ja-JP" sz="2800" dirty="0">
                <a:effectLst>
                  <a:outerShdw blurRad="38100" dist="38100" dir="2700000" algn="tl">
                    <a:srgbClr val="C0C0C0"/>
                  </a:outerShdw>
                </a:effectLst>
                <a:latin typeface="メイリオ" panose="020B0604030504040204" pitchFamily="50" charset="-128"/>
                <a:ea typeface="メイリオ" panose="020B0604030504040204" pitchFamily="50" charset="-128"/>
              </a:rPr>
              <a:t>2026</a:t>
            </a:r>
            <a:r>
              <a:rPr lang="ja-JP" altLang="en-US" sz="2800" dirty="0">
                <a:effectLst>
                  <a:outerShdw blurRad="38100" dist="38100" dir="2700000" algn="tl">
                    <a:srgbClr val="C0C0C0"/>
                  </a:outerShdw>
                </a:effectLst>
                <a:latin typeface="メイリオ" panose="020B0604030504040204" pitchFamily="50" charset="-128"/>
                <a:ea typeface="メイリオ" panose="020B0604030504040204" pitchFamily="50" charset="-128"/>
              </a:rPr>
              <a:t>年</a:t>
            </a:r>
            <a:r>
              <a:rPr lang="en-US" altLang="ja-JP" sz="2800" dirty="0">
                <a:effectLst>
                  <a:outerShdw blurRad="38100" dist="38100" dir="2700000" algn="tl">
                    <a:srgbClr val="C0C0C0"/>
                  </a:outerShdw>
                </a:effectLst>
                <a:latin typeface="メイリオ" panose="020B0604030504040204" pitchFamily="50" charset="-128"/>
                <a:ea typeface="メイリオ" panose="020B0604030504040204" pitchFamily="50" charset="-128"/>
              </a:rPr>
              <a:t>10</a:t>
            </a:r>
            <a:r>
              <a:rPr lang="ja-JP" altLang="en-US" sz="2800" dirty="0">
                <a:effectLst>
                  <a:outerShdw blurRad="38100" dist="38100" dir="2700000" algn="tl">
                    <a:srgbClr val="C0C0C0"/>
                  </a:outerShdw>
                </a:effectLst>
                <a:latin typeface="メイリオ" panose="020B0604030504040204" pitchFamily="50" charset="-128"/>
                <a:ea typeface="メイリオ" panose="020B0604030504040204" pitchFamily="50" charset="-128"/>
              </a:rPr>
              <a:t>月</a:t>
            </a:r>
            <a:r>
              <a:rPr lang="en-US" altLang="ja-JP" sz="2800" dirty="0">
                <a:effectLst>
                  <a:outerShdw blurRad="38100" dist="38100" dir="2700000" algn="tl">
                    <a:srgbClr val="C0C0C0"/>
                  </a:outerShdw>
                </a:effectLst>
                <a:latin typeface="メイリオ" panose="020B0604030504040204" pitchFamily="50" charset="-128"/>
                <a:ea typeface="メイリオ" panose="020B0604030504040204" pitchFamily="50" charset="-128"/>
              </a:rPr>
              <a:t>-12</a:t>
            </a:r>
            <a:r>
              <a:rPr lang="ja-JP" altLang="en-US" sz="2800" dirty="0">
                <a:effectLst>
                  <a:outerShdw blurRad="38100" dist="38100" dir="2700000" algn="tl">
                    <a:srgbClr val="C0C0C0"/>
                  </a:outerShdw>
                </a:effectLst>
                <a:latin typeface="メイリオ" panose="020B0604030504040204" pitchFamily="50" charset="-128"/>
                <a:ea typeface="メイリオ" panose="020B0604030504040204" pitchFamily="50" charset="-128"/>
              </a:rPr>
              <a:t>月</a:t>
            </a:r>
            <a:endParaRPr lang="en-US" altLang="ja-JP" sz="2800" b="1" dirty="0">
              <a:effectLst>
                <a:outerShdw blurRad="38100" dist="38100" dir="2700000" algn="tl">
                  <a:srgbClr val="C0C0C0"/>
                </a:outerShdw>
              </a:effectLst>
              <a:latin typeface="メイリオ" panose="020B0604030504040204" pitchFamily="50" charset="-128"/>
              <a:ea typeface="メイリオ" panose="020B0604030504040204" pitchFamily="50" charset="-128"/>
            </a:endParaRPr>
          </a:p>
        </p:txBody>
      </p:sp>
      <p:sp>
        <p:nvSpPr>
          <p:cNvPr id="4102" name="Rectangle 9"/>
          <p:cNvSpPr>
            <a:spLocks noChangeArrowheads="1"/>
          </p:cNvSpPr>
          <p:nvPr/>
        </p:nvSpPr>
        <p:spPr bwMode="auto">
          <a:xfrm>
            <a:off x="1560513" y="6092825"/>
            <a:ext cx="6013450" cy="360363"/>
          </a:xfrm>
          <a:prstGeom prst="rect">
            <a:avLst/>
          </a:prstGeom>
          <a:solidFill>
            <a:srgbClr val="66CCFF"/>
          </a:solidFill>
          <a:ln>
            <a:noFill/>
          </a:ln>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r>
              <a:rPr lang="en-US" altLang="ja-JP" sz="1600" b="1" dirty="0">
                <a:latin typeface="メイリオ" panose="020B0604030504040204" pitchFamily="50" charset="-128"/>
                <a:ea typeface="メイリオ" panose="020B0604030504040204" pitchFamily="50" charset="-128"/>
              </a:rPr>
              <a:t>https://www.calendarbank.net/</a:t>
            </a:r>
          </a:p>
        </p:txBody>
      </p:sp>
      <p:sp>
        <p:nvSpPr>
          <p:cNvPr id="4103" name="Text Box 6"/>
          <p:cNvSpPr txBox="1">
            <a:spLocks noChangeArrowheads="1"/>
          </p:cNvSpPr>
          <p:nvPr/>
        </p:nvSpPr>
        <p:spPr bwMode="auto">
          <a:xfrm>
            <a:off x="4427538" y="260350"/>
            <a:ext cx="439261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r" eaLnBrk="1" hangingPunct="1">
              <a:spcBef>
                <a:spcPct val="50000"/>
              </a:spcBef>
              <a:buFontTx/>
              <a:buNone/>
            </a:pPr>
            <a:r>
              <a:rPr lang="en-US" altLang="ja-JP" sz="1800" b="1" dirty="0" err="1">
                <a:latin typeface="メイリオ" panose="020B0604030504040204" pitchFamily="50" charset="-128"/>
                <a:ea typeface="メイリオ" panose="020B0604030504040204" pitchFamily="50" charset="-128"/>
              </a:rPr>
              <a:t>CalendarBANK</a:t>
            </a:r>
            <a:r>
              <a:rPr lang="en-US" altLang="ja-JP" sz="1800" b="1" dirty="0">
                <a:latin typeface="メイリオ" panose="020B0604030504040204" pitchFamily="50" charset="-128"/>
                <a:ea typeface="メイリオ" panose="020B0604030504040204" pitchFamily="50" charset="-128"/>
              </a:rPr>
              <a:t> Advertising plan</a:t>
            </a:r>
          </a:p>
        </p:txBody>
      </p:sp>
      <p:pic>
        <p:nvPicPr>
          <p:cNvPr id="4104" name="図 47" descr="logo.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96138" y="692150"/>
            <a:ext cx="1744662" cy="77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テキスト ボックス 15">
            <a:extLst>
              <a:ext uri="{FF2B5EF4-FFF2-40B4-BE49-F238E27FC236}">
                <a16:creationId xmlns:a16="http://schemas.microsoft.com/office/drawing/2014/main" id="{77D81A48-62D6-408C-817F-1BE7110F71A9}"/>
              </a:ext>
            </a:extLst>
          </p:cNvPr>
          <p:cNvSpPr txBox="1"/>
          <p:nvPr/>
        </p:nvSpPr>
        <p:spPr>
          <a:xfrm>
            <a:off x="2434043" y="4868374"/>
            <a:ext cx="4136069" cy="769441"/>
          </a:xfrm>
          <a:prstGeom prst="rect">
            <a:avLst/>
          </a:prstGeom>
          <a:noFill/>
        </p:spPr>
        <p:txBody>
          <a:bodyPr wrap="none" rtlCol="0">
            <a:spAutoFit/>
          </a:bodyPr>
          <a:lstStyle>
            <a:defPPr>
              <a:defRPr lang="ja-JP"/>
            </a:defPPr>
            <a:lvl1pPr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50" charset="-128"/>
                <a:cs typeface="+mn-cs"/>
              </a:defRPr>
            </a:lvl9pPr>
          </a:lstStyle>
          <a:p>
            <a:r>
              <a:rPr kumimoji="1" lang="ja-JP" altLang="en-US" b="1" dirty="0">
                <a:latin typeface="メイリオ" panose="020B0604030504040204" pitchFamily="50" charset="-128"/>
                <a:ea typeface="メイリオ" panose="020B0604030504040204" pitchFamily="50" charset="-128"/>
              </a:rPr>
              <a:t>ティービー株式会社</a:t>
            </a:r>
            <a:endParaRPr kumimoji="1" lang="en-US" altLang="ja-JP" b="1" dirty="0">
              <a:latin typeface="メイリオ" panose="020B0604030504040204" pitchFamily="50" charset="-128"/>
              <a:ea typeface="メイリオ" panose="020B0604030504040204" pitchFamily="50" charset="-128"/>
            </a:endParaRPr>
          </a:p>
          <a:p>
            <a:r>
              <a:rPr lang="en-US" altLang="ja-JP" b="1" dirty="0">
                <a:solidFill>
                  <a:schemeClr val="tx1">
                    <a:lumMod val="75000"/>
                    <a:lumOff val="25000"/>
                  </a:schemeClr>
                </a:solidFill>
                <a:latin typeface="メイリオ" panose="020B0604030504040204" pitchFamily="50" charset="-128"/>
                <a:ea typeface="メイリオ" panose="020B0604030504040204" pitchFamily="50" charset="-128"/>
                <a:cs typeface="Segoe UI" panose="020B0502040204020203" pitchFamily="34" charset="0"/>
              </a:rPr>
              <a:t>【</a:t>
            </a:r>
            <a:r>
              <a:rPr lang="ja-JP" altLang="en-US" dirty="0">
                <a:solidFill>
                  <a:schemeClr val="tx1">
                    <a:lumMod val="75000"/>
                    <a:lumOff val="25000"/>
                  </a:schemeClr>
                </a:solidFill>
                <a:latin typeface="メイリオ" panose="020B0604030504040204" pitchFamily="50" charset="-128"/>
                <a:ea typeface="メイリオ" panose="020B0604030504040204" pitchFamily="50" charset="-128"/>
                <a:cs typeface="Segoe UI" panose="020B0502040204020203" pitchFamily="34" charset="0"/>
              </a:rPr>
              <a:t>本社</a:t>
            </a:r>
            <a:r>
              <a:rPr lang="en-US" altLang="ja-JP" dirty="0">
                <a:solidFill>
                  <a:schemeClr val="tx1">
                    <a:lumMod val="75000"/>
                    <a:lumOff val="25000"/>
                  </a:schemeClr>
                </a:solidFill>
                <a:latin typeface="メイリオ" panose="020B0604030504040204" pitchFamily="50" charset="-128"/>
                <a:ea typeface="メイリオ" panose="020B0604030504040204" pitchFamily="50" charset="-128"/>
                <a:cs typeface="Segoe UI" panose="020B0502040204020203" pitchFamily="34" charset="0"/>
              </a:rPr>
              <a:t>】</a:t>
            </a:r>
            <a:r>
              <a:rPr lang="ja-JP" altLang="en-US"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名古屋市中村区名駅</a:t>
            </a:r>
            <a:r>
              <a:rPr lang="en-US" altLang="ja-JP"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2-45-7</a:t>
            </a:r>
            <a:r>
              <a:rPr lang="ja-JP" altLang="en-US"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　松岡ビルディング</a:t>
            </a:r>
            <a:r>
              <a:rPr lang="en-US" altLang="ja-JP"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2</a:t>
            </a:r>
            <a:r>
              <a:rPr lang="ja-JP" altLang="en-US"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rPr>
              <a:t>階　</a:t>
            </a:r>
            <a:endParaRPr lang="en-US" altLang="ja-JP" dirty="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dirty="0">
                <a:solidFill>
                  <a:schemeClr val="tx1">
                    <a:lumMod val="75000"/>
                    <a:lumOff val="25000"/>
                  </a:schemeClr>
                </a:solidFill>
                <a:latin typeface="Segoe UI" panose="020B0502040204020203" pitchFamily="34" charset="0"/>
                <a:ea typeface="メイリオ" panose="020B0604030504040204" pitchFamily="50" charset="-128"/>
                <a:cs typeface="Segoe UI" panose="020B0502040204020203" pitchFamily="34" charset="0"/>
              </a:rPr>
              <a:t>【</a:t>
            </a:r>
            <a:r>
              <a:rPr lang="ja-JP" altLang="en-US" dirty="0">
                <a:solidFill>
                  <a:schemeClr val="tx1">
                    <a:lumMod val="75000"/>
                    <a:lumOff val="25000"/>
                  </a:schemeClr>
                </a:solidFill>
                <a:latin typeface="Segoe UI" panose="020B0502040204020203" pitchFamily="34" charset="0"/>
                <a:ea typeface="メイリオ" panose="020B0604030504040204" pitchFamily="50" charset="-128"/>
                <a:cs typeface="Segoe UI" panose="020B0502040204020203" pitchFamily="34" charset="0"/>
              </a:rPr>
              <a:t>東京</a:t>
            </a:r>
            <a:r>
              <a:rPr lang="en-US" altLang="ja-JP" dirty="0">
                <a:solidFill>
                  <a:schemeClr val="tx1">
                    <a:lumMod val="75000"/>
                    <a:lumOff val="25000"/>
                  </a:schemeClr>
                </a:solidFill>
                <a:latin typeface="Segoe UI" panose="020B0502040204020203" pitchFamily="34" charset="0"/>
                <a:ea typeface="メイリオ" panose="020B0604030504040204" pitchFamily="50" charset="-128"/>
                <a:cs typeface="Segoe UI" panose="020B0502040204020203" pitchFamily="34" charset="0"/>
              </a:rPr>
              <a:t>】</a:t>
            </a:r>
            <a:r>
              <a:rPr lang="ja-JP" altLang="en-US" dirty="0">
                <a:solidFill>
                  <a:schemeClr val="tx1">
                    <a:lumMod val="75000"/>
                    <a:lumOff val="25000"/>
                  </a:schemeClr>
                </a:solidFill>
                <a:latin typeface="Segoe UI" panose="020B0502040204020203" pitchFamily="34" charset="0"/>
                <a:ea typeface="メイリオ" panose="020B0604030504040204" pitchFamily="50" charset="-128"/>
                <a:cs typeface="Segoe UI" panose="020B0502040204020203" pitchFamily="34" charset="0"/>
              </a:rPr>
              <a:t>東京都港区浜松町</a:t>
            </a:r>
            <a:r>
              <a:rPr lang="en-US" altLang="ja-JP" dirty="0">
                <a:solidFill>
                  <a:schemeClr val="tx1">
                    <a:lumMod val="75000"/>
                    <a:lumOff val="25000"/>
                  </a:schemeClr>
                </a:solidFill>
                <a:latin typeface="Segoe UI" panose="020B0502040204020203" pitchFamily="34" charset="0"/>
                <a:ea typeface="メイリオ" panose="020B0604030504040204" pitchFamily="50" charset="-128"/>
                <a:cs typeface="Segoe UI" panose="020B0502040204020203" pitchFamily="34" charset="0"/>
              </a:rPr>
              <a:t>1-29-6</a:t>
            </a:r>
            <a:r>
              <a:rPr lang="ja-JP" altLang="en-US" dirty="0">
                <a:solidFill>
                  <a:schemeClr val="tx1">
                    <a:lumMod val="75000"/>
                    <a:lumOff val="25000"/>
                  </a:schemeClr>
                </a:solidFill>
                <a:latin typeface="Segoe UI" panose="020B0502040204020203" pitchFamily="34" charset="0"/>
                <a:ea typeface="メイリオ" panose="020B0604030504040204" pitchFamily="50" charset="-128"/>
                <a:cs typeface="Segoe UI" panose="020B0502040204020203" pitchFamily="34" charset="0"/>
              </a:rPr>
              <a:t>　浜松町セントラルビル</a:t>
            </a:r>
            <a:r>
              <a:rPr lang="en-US" altLang="ja-JP" dirty="0">
                <a:solidFill>
                  <a:schemeClr val="tx1">
                    <a:lumMod val="75000"/>
                    <a:lumOff val="25000"/>
                  </a:schemeClr>
                </a:solidFill>
                <a:latin typeface="Segoe UI" panose="020B0502040204020203" pitchFamily="34" charset="0"/>
                <a:ea typeface="メイリオ" panose="020B0604030504040204" pitchFamily="50" charset="-128"/>
                <a:cs typeface="Segoe UI" panose="020B0502040204020203" pitchFamily="34" charset="0"/>
              </a:rPr>
              <a:t>5F</a:t>
            </a:r>
          </a:p>
          <a:p>
            <a:r>
              <a:rPr lang="en-US" altLang="ja-JP" dirty="0">
                <a:solidFill>
                  <a:schemeClr val="tx1">
                    <a:lumMod val="75000"/>
                    <a:lumOff val="25000"/>
                  </a:schemeClr>
                </a:solidFill>
                <a:latin typeface="Segoe UI" panose="020B0502040204020203" pitchFamily="34" charset="0"/>
                <a:ea typeface="メイリオ" panose="020B0604030504040204" pitchFamily="50" charset="-128"/>
                <a:cs typeface="Segoe UI" panose="020B0502040204020203" pitchFamily="34" charset="0"/>
              </a:rPr>
              <a:t>Tel 080-6166-7838</a:t>
            </a:r>
            <a:r>
              <a:rPr lang="ja-JP" altLang="en-US" dirty="0">
                <a:solidFill>
                  <a:schemeClr val="tx1">
                    <a:lumMod val="75000"/>
                    <a:lumOff val="25000"/>
                  </a:schemeClr>
                </a:solidFill>
                <a:latin typeface="Segoe UI" panose="020B0502040204020203" pitchFamily="34" charset="0"/>
                <a:ea typeface="メイリオ" panose="020B0604030504040204" pitchFamily="50" charset="-128"/>
                <a:cs typeface="Segoe UI" panose="020B0502040204020203" pitchFamily="34" charset="0"/>
              </a:rPr>
              <a:t>　担当：鎌田</a:t>
            </a:r>
          </a:p>
        </p:txBody>
      </p:sp>
      <p:pic>
        <p:nvPicPr>
          <p:cNvPr id="2" name="図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12360" y="5661248"/>
            <a:ext cx="793447" cy="936104"/>
          </a:xfrm>
          <a:prstGeom prst="rect">
            <a:avLst/>
          </a:prstGeom>
        </p:spPr>
      </p:pic>
    </p:spTree>
    <p:extLst>
      <p:ext uri="{BB962C8B-B14F-4D97-AF65-F5344CB8AC3E}">
        <p14:creationId xmlns:p14="http://schemas.microsoft.com/office/powerpoint/2010/main" val="340904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2"/>
          <p:cNvSpPr>
            <a:spLocks noChangeArrowheads="1"/>
          </p:cNvSpPr>
          <p:nvPr/>
        </p:nvSpPr>
        <p:spPr bwMode="auto">
          <a:xfrm>
            <a:off x="141288" y="120650"/>
            <a:ext cx="8853487" cy="6621463"/>
          </a:xfrm>
          <a:prstGeom prst="roundRect">
            <a:avLst>
              <a:gd name="adj" fmla="val 0"/>
            </a:avLst>
          </a:prstGeom>
          <a:noFill/>
          <a:ln w="57150">
            <a:solidFill>
              <a:srgbClr val="66CCFF"/>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700">
              <a:solidFill>
                <a:schemeClr val="bg1"/>
              </a:solidFill>
              <a:ea typeface="HGP創英角ｺﾞｼｯｸUB" panose="020B0900000000000000" pitchFamily="50" charset="-128"/>
            </a:endParaRPr>
          </a:p>
        </p:txBody>
      </p:sp>
      <p:sp>
        <p:nvSpPr>
          <p:cNvPr id="3" name="Rectangle 2"/>
          <p:cNvSpPr txBox="1">
            <a:spLocks noChangeArrowheads="1"/>
          </p:cNvSpPr>
          <p:nvPr/>
        </p:nvSpPr>
        <p:spPr>
          <a:xfrm>
            <a:off x="323850" y="260350"/>
            <a:ext cx="8569325" cy="533400"/>
          </a:xfrm>
          <a:prstGeom prst="rect">
            <a:avLst/>
          </a:prstGeom>
          <a:solidFill>
            <a:srgbClr val="AFE4FF"/>
          </a:solidFill>
        </p:spPr>
        <p:txBody>
          <a:bodyPr lIns="180000" tIns="108000"/>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pitchFamily="50"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pitchFamily="50"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pitchFamily="50"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pitchFamily="50" charset="-128"/>
              </a:defRPr>
            </a:lvl9pPr>
          </a:lstStyle>
          <a:p>
            <a:pPr algn="l" eaLnBrk="1" hangingPunct="1">
              <a:defRPr/>
            </a:pPr>
            <a:r>
              <a:rPr lang="ja-JP" altLang="en-US" sz="2800" kern="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目次</a:t>
            </a:r>
          </a:p>
        </p:txBody>
      </p:sp>
      <p:pic>
        <p:nvPicPr>
          <p:cNvPr id="6148" name="図 47" descr="logo.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07300" y="298450"/>
            <a:ext cx="1285875"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表 7"/>
          <p:cNvGraphicFramePr>
            <a:graphicFrameLocks noGrp="1"/>
          </p:cNvGraphicFramePr>
          <p:nvPr>
            <p:extLst>
              <p:ext uri="{D42A27DB-BD31-4B8C-83A1-F6EECF244321}">
                <p14:modId xmlns:p14="http://schemas.microsoft.com/office/powerpoint/2010/main" val="3862949193"/>
              </p:ext>
            </p:extLst>
          </p:nvPr>
        </p:nvGraphicFramePr>
        <p:xfrm>
          <a:off x="971550" y="1412875"/>
          <a:ext cx="7272338" cy="4444368"/>
        </p:xfrm>
        <a:graphic>
          <a:graphicData uri="http://schemas.openxmlformats.org/drawingml/2006/table">
            <a:tbl>
              <a:tblPr firstRow="1" bandRow="1">
                <a:tableStyleId>{2D5ABB26-0587-4C30-8999-92F81FD0307C}</a:tableStyleId>
              </a:tblPr>
              <a:tblGrid>
                <a:gridCol w="6637311">
                  <a:extLst>
                    <a:ext uri="{9D8B030D-6E8A-4147-A177-3AD203B41FA5}">
                      <a16:colId xmlns:a16="http://schemas.microsoft.com/office/drawing/2014/main" val="20000"/>
                    </a:ext>
                  </a:extLst>
                </a:gridCol>
                <a:gridCol w="635027">
                  <a:extLst>
                    <a:ext uri="{9D8B030D-6E8A-4147-A177-3AD203B41FA5}">
                      <a16:colId xmlns:a16="http://schemas.microsoft.com/office/drawing/2014/main" val="20001"/>
                    </a:ext>
                  </a:extLst>
                </a:gridCol>
              </a:tblGrid>
              <a:tr h="370364">
                <a:tc>
                  <a:txBody>
                    <a:bodyPr/>
                    <a:lstStyle/>
                    <a:p>
                      <a:r>
                        <a:rPr kumimoji="1"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カレンダー</a:t>
                      </a:r>
                      <a:r>
                        <a:rPr kumimoji="1" lang="en-US" altLang="ja-JP" sz="1400" b="1" dirty="0">
                          <a:latin typeface="メイリオ" panose="020B0604030504040204" pitchFamily="50" charset="-128"/>
                          <a:ea typeface="メイリオ" panose="020B0604030504040204" pitchFamily="50" charset="-128"/>
                          <a:cs typeface="メイリオ" panose="020B0604030504040204" pitchFamily="50" charset="-128"/>
                        </a:rPr>
                        <a:t>BANK</a:t>
                      </a:r>
                      <a:r>
                        <a:rPr kumimoji="1"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とは</a:t>
                      </a:r>
                      <a:endParaRPr kumimoji="1"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27" marB="45727" anchor="b">
                    <a:lnB w="6350" cap="flat" cmpd="sng" algn="ctr">
                      <a:solidFill>
                        <a:schemeClr val="bg1">
                          <a:lumMod val="75000"/>
                        </a:schemeClr>
                      </a:solidFill>
                      <a:prstDash val="sysDot"/>
                      <a:round/>
                      <a:headEnd type="none" w="med" len="med"/>
                      <a:tailEnd type="none" w="med" len="med"/>
                    </a:lnB>
                  </a:tcPr>
                </a:tc>
                <a:tc>
                  <a:txBody>
                    <a:bodyPr/>
                    <a:lstStyle/>
                    <a:p>
                      <a:pPr algn="r"/>
                      <a:r>
                        <a:rPr kumimoji="1" lang="en-US" altLang="ja-JP" sz="1200" dirty="0">
                          <a:latin typeface="メイリオ" panose="020B0604030504040204" pitchFamily="50" charset="-128"/>
                          <a:ea typeface="メイリオ" panose="020B0604030504040204" pitchFamily="50" charset="-128"/>
                          <a:cs typeface="メイリオ" panose="020B0604030504040204" pitchFamily="50" charset="-128"/>
                        </a:rPr>
                        <a:t>2</a:t>
                      </a:r>
                      <a:endParaRPr kumimoji="1" lang="ja-JP" altLang="en-US"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27" marB="45727" anchor="b">
                    <a:lnB w="6350"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0000"/>
                  </a:ext>
                </a:extLst>
              </a:tr>
              <a:tr h="370364">
                <a:tc>
                  <a:txBody>
                    <a:bodyPr/>
                    <a:lstStyle/>
                    <a:p>
                      <a:r>
                        <a:rPr kumimoji="1"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ユーザープロフィール</a:t>
                      </a:r>
                      <a:endParaRPr kumimoji="1"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27" marB="45727"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tc>
                  <a:txBody>
                    <a:bodyPr/>
                    <a:lstStyle/>
                    <a:p>
                      <a:pPr algn="r"/>
                      <a:r>
                        <a:rPr kumimoji="1" lang="en-US" altLang="ja-JP" sz="1200" dirty="0">
                          <a:latin typeface="メイリオ" panose="020B0604030504040204" pitchFamily="50" charset="-128"/>
                          <a:ea typeface="メイリオ" panose="020B0604030504040204" pitchFamily="50" charset="-128"/>
                          <a:cs typeface="メイリオ" panose="020B0604030504040204" pitchFamily="50" charset="-128"/>
                        </a:rPr>
                        <a:t>3</a:t>
                      </a:r>
                      <a:endParaRPr kumimoji="1" lang="ja-JP" altLang="en-US"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27" marB="45727"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0001"/>
                  </a:ext>
                </a:extLst>
              </a:tr>
              <a:tr h="370364">
                <a:tc>
                  <a:txBody>
                    <a:bodyPr/>
                    <a:lstStyle/>
                    <a:p>
                      <a:r>
                        <a:rPr kumimoji="1"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メール広告</a:t>
                      </a:r>
                      <a:endParaRPr kumimoji="1"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27" marB="45727"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tc>
                  <a:txBody>
                    <a:bodyPr/>
                    <a:lstStyle/>
                    <a:p>
                      <a:pPr algn="r"/>
                      <a:endParaRPr kumimoji="1" lang="ja-JP" altLang="en-US"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27" marB="45727"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0002"/>
                  </a:ext>
                </a:extLst>
              </a:tr>
              <a:tr h="370364">
                <a:tc>
                  <a:txBody>
                    <a:bodyPr/>
                    <a:lstStyle/>
                    <a:p>
                      <a:pPr marL="180000"/>
                      <a:r>
                        <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rPr>
                        <a:t>貴社独占メール</a:t>
                      </a:r>
                      <a:endParaRPr kumimoji="1" lang="ja-JP" altLang="en-US"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27" marB="45727"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tc>
                  <a:txBody>
                    <a:bodyPr/>
                    <a:lstStyle/>
                    <a:p>
                      <a:pPr algn="r"/>
                      <a:r>
                        <a:rPr kumimoji="1" lang="en-US" altLang="ja-JP" sz="1200" dirty="0">
                          <a:latin typeface="メイリオ" panose="020B0604030504040204" pitchFamily="50" charset="-128"/>
                          <a:ea typeface="メイリオ" panose="020B0604030504040204" pitchFamily="50" charset="-128"/>
                          <a:cs typeface="メイリオ" panose="020B0604030504040204" pitchFamily="50" charset="-128"/>
                        </a:rPr>
                        <a:t>4</a:t>
                      </a:r>
                      <a:endParaRPr kumimoji="1" lang="ja-JP" altLang="en-US"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27" marB="45727"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0003"/>
                  </a:ext>
                </a:extLst>
              </a:tr>
              <a:tr h="370364">
                <a:tc>
                  <a:txBody>
                    <a:bodyPr/>
                    <a:lstStyle/>
                    <a:p>
                      <a:pPr marL="180000"/>
                      <a:r>
                        <a:rPr kumimoji="1" lang="ja-JP" altLang="en-US"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貴社独占メール　（全件</a:t>
                      </a:r>
                      <a:r>
                        <a:rPr kumimoji="1" lang="en-US" altLang="ja-JP"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ターゲティング）</a:t>
                      </a:r>
                      <a:endParaRPr kumimoji="1" lang="en-US" altLang="ja-JP"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27" marB="45727"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tc>
                  <a:txBody>
                    <a:bodyPr/>
                    <a:lstStyle/>
                    <a:p>
                      <a:pPr algn="r"/>
                      <a:r>
                        <a:rPr kumimoji="1" lang="en-US" altLang="ja-JP"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5</a:t>
                      </a:r>
                      <a:endParaRPr kumimoji="1" lang="ja-JP" altLang="en-US"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27" marB="45727"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0007"/>
                  </a:ext>
                </a:extLst>
              </a:tr>
              <a:tr h="370364">
                <a:tc>
                  <a:txBody>
                    <a:bodyPr/>
                    <a:lstStyle/>
                    <a:p>
                      <a:pPr marL="180000"/>
                      <a:r>
                        <a:rPr kumimoji="1" lang="ja-JP" altLang="en-US"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貴社独占メール</a:t>
                      </a:r>
                      <a:r>
                        <a:rPr kumimoji="1" lang="en-US" altLang="ja-JP"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HTML (</a:t>
                      </a:r>
                      <a:r>
                        <a:rPr kumimoji="1" lang="ja-JP" altLang="en-US"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全件</a:t>
                      </a:r>
                      <a:r>
                        <a:rPr kumimoji="1" lang="en-US" altLang="ja-JP"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ターゲティング）</a:t>
                      </a:r>
                      <a:endParaRPr kumimoji="1" lang="en-US" altLang="ja-JP"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27" marB="45727"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tc>
                  <a:txBody>
                    <a:bodyPr/>
                    <a:lstStyle/>
                    <a:p>
                      <a:pPr algn="r"/>
                      <a:r>
                        <a:rPr kumimoji="1" lang="en-US" altLang="ja-JP"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6</a:t>
                      </a:r>
                      <a:endParaRPr kumimoji="1" lang="ja-JP" altLang="en-US"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27" marB="45727"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0011"/>
                  </a:ext>
                </a:extLst>
              </a:tr>
              <a:tr h="370364">
                <a:tc>
                  <a:txBody>
                    <a:bodyPr/>
                    <a:lstStyle/>
                    <a:p>
                      <a:pPr marL="180000"/>
                      <a:r>
                        <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rPr>
                        <a:t>定期メールメガジン広告</a:t>
                      </a:r>
                      <a:endParaRPr kumimoji="1" lang="ja-JP" altLang="en-US"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27" marB="45727"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tc>
                  <a:txBody>
                    <a:bodyPr/>
                    <a:lstStyle/>
                    <a:p>
                      <a:pPr algn="r"/>
                      <a:r>
                        <a:rPr kumimoji="1" lang="en-US" altLang="ja-JP"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7</a:t>
                      </a:r>
                      <a:endParaRPr kumimoji="1" lang="ja-JP" altLang="en-US"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27" marB="45727"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0004"/>
                  </a:ext>
                </a:extLst>
              </a:tr>
              <a:tr h="370364">
                <a:tc>
                  <a:txBody>
                    <a:bodyPr/>
                    <a:lstStyle/>
                    <a:p>
                      <a:r>
                        <a:rPr kumimoji="1" lang="en-US" altLang="ja-JP" sz="1400" b="1" dirty="0">
                          <a:latin typeface="メイリオ" panose="020B0604030504040204" pitchFamily="50" charset="-128"/>
                          <a:ea typeface="メイリオ" panose="020B0604030504040204" pitchFamily="50" charset="-128"/>
                          <a:cs typeface="メイリオ" panose="020B0604030504040204" pitchFamily="50" charset="-128"/>
                        </a:rPr>
                        <a:t>Web</a:t>
                      </a:r>
                      <a:r>
                        <a:rPr kumimoji="1"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広告</a:t>
                      </a:r>
                      <a:endParaRPr kumimoji="1"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27" marB="45727"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tc>
                  <a:txBody>
                    <a:bodyPr/>
                    <a:lstStyle/>
                    <a:p>
                      <a:pPr algn="r"/>
                      <a:endParaRPr kumimoji="1" lang="ja-JP" altLang="en-US"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27" marB="45727"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0005"/>
                  </a:ext>
                </a:extLst>
              </a:tr>
              <a:tr h="370364">
                <a:tc>
                  <a:txBody>
                    <a:bodyPr/>
                    <a:lstStyle/>
                    <a:p>
                      <a:pPr marL="180000"/>
                      <a:r>
                        <a:rPr kumimoji="1" lang="ja-JP" altLang="en-US" sz="1200" dirty="0">
                          <a:latin typeface="メイリオ" panose="020B0604030504040204" pitchFamily="50" charset="-128"/>
                          <a:ea typeface="メイリオ" panose="020B0604030504040204" pitchFamily="50" charset="-128"/>
                          <a:cs typeface="メイリオ" panose="020B0604030504040204" pitchFamily="50" charset="-128"/>
                        </a:rPr>
                        <a:t>バナープラン</a:t>
                      </a:r>
                      <a:endParaRPr kumimoji="1" lang="ja-JP" altLang="en-US"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27" marB="45727"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tc>
                  <a:txBody>
                    <a:bodyPr/>
                    <a:lstStyle/>
                    <a:p>
                      <a:pPr algn="r"/>
                      <a:r>
                        <a:rPr kumimoji="1" lang="en-US" altLang="ja-JP" sz="1200" dirty="0">
                          <a:latin typeface="メイリオ" panose="020B0604030504040204" pitchFamily="50" charset="-128"/>
                          <a:ea typeface="メイリオ" panose="020B0604030504040204" pitchFamily="50" charset="-128"/>
                          <a:cs typeface="メイリオ" panose="020B0604030504040204" pitchFamily="50" charset="-128"/>
                        </a:rPr>
                        <a:t>8</a:t>
                      </a:r>
                      <a:endParaRPr kumimoji="1" lang="ja-JP" altLang="en-US"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27" marB="45727"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0006"/>
                  </a:ext>
                </a:extLst>
              </a:tr>
              <a:tr h="370364">
                <a:tc>
                  <a:txBody>
                    <a:bodyPr/>
                    <a:lstStyle/>
                    <a:p>
                      <a:r>
                        <a:rPr kumimoji="1"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お申込みから配信・掲載までの流れ</a:t>
                      </a:r>
                      <a:endParaRPr kumimoji="1"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27" marB="45727"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tc>
                  <a:txBody>
                    <a:bodyPr/>
                    <a:lstStyle/>
                    <a:p>
                      <a:pPr algn="r"/>
                      <a:r>
                        <a:rPr kumimoji="1" lang="en-US" altLang="ja-JP"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9</a:t>
                      </a:r>
                      <a:endParaRPr kumimoji="1" lang="ja-JP" altLang="en-US"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27" marB="45727"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0008"/>
                  </a:ext>
                </a:extLst>
              </a:tr>
              <a:tr h="370364">
                <a:tc>
                  <a:txBody>
                    <a:bodyPr/>
                    <a:lstStyle/>
                    <a:p>
                      <a:r>
                        <a:rPr kumimoji="1"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メール広告　入稿規定</a:t>
                      </a:r>
                    </a:p>
                  </a:txBody>
                  <a:tcPr marL="91427" marR="91427" marT="45727" marB="45727"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tc>
                  <a:txBody>
                    <a:bodyPr/>
                    <a:lstStyle/>
                    <a:p>
                      <a:pPr algn="r"/>
                      <a:r>
                        <a:rPr kumimoji="1" lang="en-US" altLang="ja-JP"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10</a:t>
                      </a:r>
                      <a:endParaRPr kumimoji="1" lang="ja-JP" altLang="en-US"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27" marB="45727"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0010"/>
                  </a:ext>
                </a:extLst>
              </a:tr>
              <a:tr h="370364">
                <a:tc>
                  <a:txBody>
                    <a:bodyPr/>
                    <a:lstStyle/>
                    <a:p>
                      <a:r>
                        <a:rPr kumimoji="1" lang="zh-TW" altLang="en-US" sz="1400" b="1" dirty="0">
                          <a:latin typeface="メイリオ" panose="020B0604030504040204" pitchFamily="50" charset="-128"/>
                          <a:ea typeface="メイリオ" panose="020B0604030504040204" pitchFamily="50" charset="-128"/>
                          <a:cs typeface="メイリオ" panose="020B0604030504040204" pitchFamily="50" charset="-128"/>
                        </a:rPr>
                        <a:t>広告掲載基準</a:t>
                      </a:r>
                      <a:endParaRPr kumimoji="1"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27" marB="45727"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tc>
                  <a:txBody>
                    <a:bodyPr/>
                    <a:lstStyle/>
                    <a:p>
                      <a:pPr algn="r"/>
                      <a:r>
                        <a:rPr kumimoji="1" lang="en-US" altLang="ja-JP"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11</a:t>
                      </a:r>
                      <a:endParaRPr kumimoji="1" lang="ja-JP" altLang="en-US" sz="1200" b="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91427" marR="91427" marT="45727" marB="45727" anchor="b">
                    <a:lnT w="6350" cap="flat" cmpd="sng" algn="ctr">
                      <a:solidFill>
                        <a:schemeClr val="bg1">
                          <a:lumMod val="75000"/>
                        </a:schemeClr>
                      </a:solidFill>
                      <a:prstDash val="sysDot"/>
                      <a:round/>
                      <a:headEnd type="none" w="med" len="med"/>
                      <a:tailEnd type="none" w="med" len="med"/>
                    </a:lnT>
                    <a:lnB w="6350"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0009"/>
                  </a:ext>
                </a:extLst>
              </a:tr>
            </a:tbl>
          </a:graphicData>
        </a:graphic>
      </p:graphicFrame>
      <p:sp>
        <p:nvSpPr>
          <p:cNvPr id="6" name="Rectangle 2873"/>
          <p:cNvSpPr>
            <a:spLocks noChangeArrowheads="1"/>
          </p:cNvSpPr>
          <p:nvPr/>
        </p:nvSpPr>
        <p:spPr bwMode="auto">
          <a:xfrm>
            <a:off x="323850" y="6453188"/>
            <a:ext cx="8569325" cy="200025"/>
          </a:xfrm>
          <a:prstGeom prst="rect">
            <a:avLst/>
          </a:prstGeom>
          <a:solidFill>
            <a:srgbClr val="AFE4FF"/>
          </a:solidFill>
          <a:ln>
            <a:noFill/>
          </a:ln>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defRPr/>
            </a:pPr>
            <a:r>
              <a:rPr lang="ja-JP" altLang="en-US" sz="1000" b="1" dirty="0">
                <a:solidFill>
                  <a:schemeClr val="bg1">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ＴＢ株式会社</a:t>
            </a:r>
            <a:r>
              <a:rPr lang="ja-JP" altLang="en-US" sz="1000" dirty="0">
                <a:solidFill>
                  <a:schemeClr val="bg1">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000" b="1" dirty="0">
                <a:solidFill>
                  <a:schemeClr val="bg1">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https://www.calendarbank.net/</a:t>
            </a:r>
          </a:p>
        </p:txBody>
      </p:sp>
      <p:sp>
        <p:nvSpPr>
          <p:cNvPr id="7" name="Text Box 2874"/>
          <p:cNvSpPr txBox="1">
            <a:spLocks noChangeArrowheads="1"/>
          </p:cNvSpPr>
          <p:nvPr/>
        </p:nvSpPr>
        <p:spPr bwMode="auto">
          <a:xfrm>
            <a:off x="8316913" y="6453188"/>
            <a:ext cx="520700" cy="215900"/>
          </a:xfrm>
          <a:prstGeom prst="rect">
            <a:avLst/>
          </a:prstGeom>
          <a:noFill/>
          <a:ln>
            <a:noFill/>
          </a:ln>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defRPr/>
            </a:pPr>
            <a:r>
              <a:rPr lang="ja-JP" altLang="en-US" sz="800" dirty="0">
                <a:solidFill>
                  <a:schemeClr val="bg1">
                    <a:lumMod val="50000"/>
                  </a:schemeClr>
                </a:solidFill>
              </a:rPr>
              <a:t>－ </a:t>
            </a:r>
            <a:r>
              <a:rPr lang="en-US" altLang="ja-JP" sz="800" dirty="0">
                <a:solidFill>
                  <a:schemeClr val="bg1">
                    <a:lumMod val="50000"/>
                  </a:schemeClr>
                </a:solidFill>
              </a:rPr>
              <a:t>1</a:t>
            </a:r>
            <a:r>
              <a:rPr lang="ja-JP" altLang="en-US" sz="800" dirty="0">
                <a:solidFill>
                  <a:schemeClr val="bg1">
                    <a:lumMod val="50000"/>
                  </a:schemeClr>
                </a:solidFill>
              </a:rPr>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AutoShape 2"/>
          <p:cNvSpPr>
            <a:spLocks noChangeArrowheads="1"/>
          </p:cNvSpPr>
          <p:nvPr/>
        </p:nvSpPr>
        <p:spPr bwMode="auto">
          <a:xfrm>
            <a:off x="141288" y="120650"/>
            <a:ext cx="8853487" cy="6621463"/>
          </a:xfrm>
          <a:prstGeom prst="roundRect">
            <a:avLst>
              <a:gd name="adj" fmla="val 0"/>
            </a:avLst>
          </a:prstGeom>
          <a:noFill/>
          <a:ln w="57150">
            <a:solidFill>
              <a:srgbClr val="66CCFF"/>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700">
              <a:solidFill>
                <a:schemeClr val="bg1"/>
              </a:solidFill>
              <a:ea typeface="HGP創英角ｺﾞｼｯｸUB" panose="020B0900000000000000" pitchFamily="50" charset="-128"/>
            </a:endParaRPr>
          </a:p>
        </p:txBody>
      </p:sp>
      <p:sp>
        <p:nvSpPr>
          <p:cNvPr id="3" name="Rectangle 2"/>
          <p:cNvSpPr txBox="1">
            <a:spLocks noChangeArrowheads="1"/>
          </p:cNvSpPr>
          <p:nvPr/>
        </p:nvSpPr>
        <p:spPr>
          <a:xfrm>
            <a:off x="323850" y="260350"/>
            <a:ext cx="8569325" cy="533400"/>
          </a:xfrm>
          <a:prstGeom prst="rect">
            <a:avLst/>
          </a:prstGeom>
          <a:solidFill>
            <a:srgbClr val="AFE4FF"/>
          </a:solidFill>
        </p:spPr>
        <p:txBody>
          <a:bodyPr lIns="180000" tIns="108000"/>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pitchFamily="50"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pitchFamily="50"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pitchFamily="50"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pitchFamily="50" charset="-128"/>
              </a:defRPr>
            </a:lvl9pPr>
          </a:lstStyle>
          <a:p>
            <a:pPr algn="l" eaLnBrk="1" hangingPunct="1">
              <a:defRPr/>
            </a:pPr>
            <a:r>
              <a:rPr lang="ja-JP" altLang="en-US" sz="2800" kern="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カレンダー</a:t>
            </a:r>
            <a:r>
              <a:rPr lang="en-US" altLang="ja-JP" sz="2800" kern="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BANK</a:t>
            </a:r>
            <a:r>
              <a:rPr lang="ja-JP" altLang="en-US" sz="2800" kern="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とは</a:t>
            </a:r>
          </a:p>
        </p:txBody>
      </p:sp>
      <p:pic>
        <p:nvPicPr>
          <p:cNvPr id="7172" name="図 47" descr="logo.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07300" y="298450"/>
            <a:ext cx="1285875"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4" name="Text Box 274"/>
          <p:cNvSpPr txBox="1">
            <a:spLocks noChangeArrowheads="1"/>
          </p:cNvSpPr>
          <p:nvPr/>
        </p:nvSpPr>
        <p:spPr bwMode="auto">
          <a:xfrm>
            <a:off x="5078413" y="1098550"/>
            <a:ext cx="3597275" cy="39549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300" dirty="0">
                <a:latin typeface="メイリオ" panose="020B0604030504040204" pitchFamily="50" charset="-128"/>
                <a:ea typeface="メイリオ" panose="020B0604030504040204" pitchFamily="50" charset="-128"/>
              </a:rPr>
              <a:t>印刷用カレンダー、ネット上で利用する生活お役立ちテンプレートなど、様々なカレンダーをすべて無料で提供するサイトです。</a:t>
            </a:r>
            <a:endParaRPr lang="en-US" altLang="ja-JP" sz="1300" dirty="0">
              <a:latin typeface="メイリオ" panose="020B0604030504040204" pitchFamily="50" charset="-128"/>
              <a:ea typeface="メイリオ" panose="020B0604030504040204" pitchFamily="50" charset="-128"/>
            </a:endParaRPr>
          </a:p>
          <a:p>
            <a:pPr eaLnBrk="1" hangingPunct="1">
              <a:spcBef>
                <a:spcPct val="0"/>
              </a:spcBef>
              <a:buFontTx/>
              <a:buNone/>
            </a:pPr>
            <a:endParaRPr lang="en-US" altLang="ja-JP" sz="1300" dirty="0">
              <a:latin typeface="メイリオ" panose="020B0604030504040204" pitchFamily="50" charset="-128"/>
              <a:ea typeface="メイリオ" panose="020B0604030504040204" pitchFamily="50" charset="-128"/>
            </a:endParaRPr>
          </a:p>
          <a:p>
            <a:pPr eaLnBrk="1" hangingPunct="1">
              <a:spcBef>
                <a:spcPct val="0"/>
              </a:spcBef>
              <a:buFont typeface="Wingdings" panose="05000000000000000000" pitchFamily="2" charset="2"/>
              <a:buNone/>
            </a:pPr>
            <a:endParaRPr lang="en-US" altLang="ja-JP" sz="1400" dirty="0">
              <a:latin typeface="メイリオ" panose="020B0604030504040204" pitchFamily="50" charset="-128"/>
              <a:ea typeface="メイリオ" panose="020B0604030504040204" pitchFamily="50" charset="-128"/>
            </a:endParaRPr>
          </a:p>
          <a:p>
            <a:pPr eaLnBrk="1" hangingPunct="1">
              <a:spcBef>
                <a:spcPct val="0"/>
              </a:spcBef>
              <a:buFont typeface="Wingdings" panose="05000000000000000000" pitchFamily="2" charset="2"/>
              <a:buNone/>
            </a:pPr>
            <a:endParaRPr lang="en-US" altLang="ja-JP" sz="1400" dirty="0">
              <a:latin typeface="メイリオ" panose="020B0604030504040204" pitchFamily="50" charset="-128"/>
              <a:ea typeface="メイリオ" panose="020B0604030504040204" pitchFamily="50" charset="-128"/>
            </a:endParaRPr>
          </a:p>
          <a:p>
            <a:pPr eaLnBrk="1" hangingPunct="1">
              <a:spcBef>
                <a:spcPct val="0"/>
              </a:spcBef>
              <a:buFont typeface="Wingdings" panose="05000000000000000000" pitchFamily="2" charset="2"/>
              <a:buNone/>
            </a:pPr>
            <a:r>
              <a:rPr lang="en-US" altLang="ja-JP" sz="1400" dirty="0">
                <a:latin typeface="メイリオ" panose="020B0604030504040204" pitchFamily="50" charset="-128"/>
                <a:ea typeface="メイリオ" panose="020B0604030504040204" pitchFamily="50" charset="-128"/>
              </a:rPr>
              <a:t>●</a:t>
            </a:r>
            <a:r>
              <a:rPr lang="ja-JP" altLang="en-US" sz="1400" dirty="0">
                <a:latin typeface="メイリオ" panose="020B0604030504040204" pitchFamily="50" charset="-128"/>
                <a:ea typeface="メイリオ" panose="020B0604030504040204" pitchFamily="50" charset="-128"/>
              </a:rPr>
              <a:t>会員数：</a:t>
            </a:r>
            <a:r>
              <a:rPr lang="en-US" altLang="ja-JP" sz="2400" b="1" dirty="0">
                <a:latin typeface="メイリオ" panose="020B0604030504040204" pitchFamily="50" charset="-128"/>
                <a:ea typeface="メイリオ" panose="020B0604030504040204" pitchFamily="50" charset="-128"/>
              </a:rPr>
              <a:t>137,000</a:t>
            </a:r>
            <a:r>
              <a:rPr lang="ja-JP" altLang="en-US" sz="1400" dirty="0">
                <a:latin typeface="メイリオ" panose="020B0604030504040204" pitchFamily="50" charset="-128"/>
                <a:ea typeface="メイリオ" panose="020B0604030504040204" pitchFamily="50" charset="-128"/>
              </a:rPr>
              <a:t>人</a:t>
            </a:r>
            <a:endParaRPr lang="en-US" altLang="ja-JP" sz="1400" dirty="0">
              <a:latin typeface="メイリオ" panose="020B0604030504040204" pitchFamily="50" charset="-128"/>
              <a:ea typeface="メイリオ" panose="020B0604030504040204" pitchFamily="50" charset="-128"/>
            </a:endParaRPr>
          </a:p>
          <a:p>
            <a:pPr algn="r" eaLnBrk="1" hangingPunct="1">
              <a:spcBef>
                <a:spcPct val="0"/>
              </a:spcBef>
              <a:buFont typeface="Wingdings" panose="05000000000000000000" pitchFamily="2" charset="2"/>
              <a:buNone/>
            </a:pPr>
            <a:r>
              <a:rPr lang="en-US" altLang="ja-JP" sz="1100" dirty="0">
                <a:latin typeface="メイリオ" panose="020B0604030504040204" pitchFamily="50" charset="-128"/>
                <a:ea typeface="メイリオ" panose="020B0604030504040204" pitchFamily="50" charset="-128"/>
              </a:rPr>
              <a:t>※2026</a:t>
            </a:r>
            <a:r>
              <a:rPr lang="ja-JP" altLang="en-US" sz="1100" dirty="0">
                <a:latin typeface="メイリオ" panose="020B0604030504040204" pitchFamily="50" charset="-128"/>
                <a:ea typeface="メイリオ" panose="020B0604030504040204" pitchFamily="50" charset="-128"/>
              </a:rPr>
              <a:t>年</a:t>
            </a:r>
            <a:r>
              <a:rPr lang="en-US" altLang="ja-JP" sz="1100" dirty="0">
                <a:latin typeface="メイリオ" panose="020B0604030504040204" pitchFamily="50" charset="-128"/>
                <a:ea typeface="メイリオ" panose="020B0604030504040204" pitchFamily="50" charset="-128"/>
              </a:rPr>
              <a:t>9</a:t>
            </a:r>
            <a:r>
              <a:rPr lang="ja-JP" altLang="en-US" sz="1100" dirty="0">
                <a:latin typeface="メイリオ" panose="020B0604030504040204" pitchFamily="50" charset="-128"/>
                <a:ea typeface="メイリオ" panose="020B0604030504040204" pitchFamily="50" charset="-128"/>
              </a:rPr>
              <a:t>月時点</a:t>
            </a:r>
            <a:endParaRPr lang="en-US" altLang="ja-JP" sz="1100" dirty="0">
              <a:latin typeface="メイリオ" panose="020B0604030504040204" pitchFamily="50" charset="-128"/>
              <a:ea typeface="メイリオ" panose="020B0604030504040204" pitchFamily="50" charset="-128"/>
            </a:endParaRPr>
          </a:p>
          <a:p>
            <a:pPr eaLnBrk="1" hangingPunct="1">
              <a:spcBef>
                <a:spcPct val="0"/>
              </a:spcBef>
              <a:buFont typeface="Wingdings" panose="05000000000000000000" pitchFamily="2" charset="2"/>
              <a:buNone/>
            </a:pPr>
            <a:endParaRPr lang="en-US" altLang="ja-JP" sz="800" dirty="0">
              <a:latin typeface="メイリオ" panose="020B0604030504040204" pitchFamily="50" charset="-128"/>
              <a:ea typeface="メイリオ" panose="020B0604030504040204" pitchFamily="50" charset="-128"/>
            </a:endParaRPr>
          </a:p>
          <a:p>
            <a:pPr eaLnBrk="1" hangingPunct="1">
              <a:spcBef>
                <a:spcPct val="0"/>
              </a:spcBef>
              <a:buFont typeface="Wingdings" panose="05000000000000000000" pitchFamily="2" charset="2"/>
              <a:buNone/>
            </a:pPr>
            <a:endParaRPr lang="ja-JP" altLang="en-US" sz="800" dirty="0">
              <a:latin typeface="メイリオ" panose="020B0604030504040204" pitchFamily="50" charset="-128"/>
              <a:ea typeface="メイリオ" panose="020B0604030504040204" pitchFamily="50" charset="-128"/>
            </a:endParaRPr>
          </a:p>
          <a:p>
            <a:pPr eaLnBrk="1" hangingPunct="1">
              <a:spcBef>
                <a:spcPct val="0"/>
              </a:spcBef>
              <a:buFontTx/>
              <a:buNone/>
            </a:pPr>
            <a:endParaRPr lang="en-US" altLang="ja-JP" sz="1200" dirty="0">
              <a:solidFill>
                <a:srgbClr val="336600"/>
              </a:solidFill>
              <a:latin typeface="メイリオ" panose="020B0604030504040204" pitchFamily="50" charset="-128"/>
              <a:ea typeface="メイリオ" panose="020B0604030504040204" pitchFamily="50" charset="-128"/>
            </a:endParaRPr>
          </a:p>
          <a:p>
            <a:pPr eaLnBrk="1" hangingPunct="1">
              <a:spcBef>
                <a:spcPct val="0"/>
              </a:spcBef>
              <a:buFontTx/>
              <a:buNone/>
            </a:pPr>
            <a:endParaRPr lang="en-US" altLang="ja-JP" sz="1200" dirty="0">
              <a:solidFill>
                <a:srgbClr val="336600"/>
              </a:solidFill>
              <a:latin typeface="メイリオ" panose="020B0604030504040204" pitchFamily="50" charset="-128"/>
              <a:ea typeface="メイリオ" panose="020B0604030504040204" pitchFamily="50" charset="-128"/>
            </a:endParaRPr>
          </a:p>
          <a:p>
            <a:pPr eaLnBrk="1" hangingPunct="1">
              <a:spcBef>
                <a:spcPct val="0"/>
              </a:spcBef>
              <a:buFontTx/>
              <a:buNone/>
            </a:pPr>
            <a:endParaRPr lang="en-US" altLang="ja-JP" sz="1200" dirty="0">
              <a:solidFill>
                <a:srgbClr val="336600"/>
              </a:solidFill>
              <a:latin typeface="メイリオ" panose="020B0604030504040204" pitchFamily="50" charset="-128"/>
              <a:ea typeface="メイリオ" panose="020B0604030504040204" pitchFamily="50" charset="-128"/>
            </a:endParaRPr>
          </a:p>
          <a:p>
            <a:pPr eaLnBrk="1" hangingPunct="1">
              <a:buFontTx/>
              <a:buNone/>
            </a:pPr>
            <a:endParaRPr lang="en-US" altLang="ja-JP" sz="1200" dirty="0">
              <a:solidFill>
                <a:srgbClr val="336600"/>
              </a:solidFill>
              <a:latin typeface="メイリオ" panose="020B0604030504040204" pitchFamily="50" charset="-128"/>
              <a:ea typeface="メイリオ" panose="020B0604030504040204" pitchFamily="50" charset="-128"/>
            </a:endParaRPr>
          </a:p>
          <a:p>
            <a:pPr eaLnBrk="1" hangingPunct="1">
              <a:buFontTx/>
              <a:buNone/>
            </a:pPr>
            <a:r>
              <a:rPr lang="ja-JP" altLang="en-US" sz="1200" dirty="0">
                <a:solidFill>
                  <a:srgbClr val="336600"/>
                </a:solidFill>
                <a:latin typeface="メイリオ" panose="020B0604030504040204" pitchFamily="50" charset="-128"/>
                <a:ea typeface="メイリオ" panose="020B0604030504040204" pitchFamily="50" charset="-128"/>
              </a:rPr>
              <a:t>●印刷用カレンダー</a:t>
            </a:r>
          </a:p>
          <a:p>
            <a:pPr eaLnBrk="1" hangingPunct="1">
              <a:buFontTx/>
              <a:buNone/>
            </a:pPr>
            <a:r>
              <a:rPr lang="en-US" altLang="ja-JP" sz="1200" dirty="0">
                <a:latin typeface="メイリオ" panose="020B0604030504040204" pitchFamily="50" charset="-128"/>
                <a:ea typeface="メイリオ" panose="020B0604030504040204" pitchFamily="50" charset="-128"/>
              </a:rPr>
              <a:t>A4/</a:t>
            </a:r>
            <a:r>
              <a:rPr lang="ja-JP" altLang="en-US" sz="1200" dirty="0">
                <a:latin typeface="メイリオ" panose="020B0604030504040204" pitchFamily="50" charset="-128"/>
                <a:ea typeface="メイリオ" panose="020B0604030504040204" pitchFamily="50" charset="-128"/>
              </a:rPr>
              <a:t>はがき</a:t>
            </a:r>
            <a:r>
              <a:rPr lang="en-US" altLang="ja-JP" sz="1200" dirty="0">
                <a:latin typeface="メイリオ" panose="020B0604030504040204" pitchFamily="50" charset="-128"/>
                <a:ea typeface="メイリオ" panose="020B0604030504040204" pitchFamily="50" charset="-128"/>
              </a:rPr>
              <a:t>/</a:t>
            </a:r>
            <a:r>
              <a:rPr lang="ja-JP" altLang="en-US" sz="1200" dirty="0">
                <a:latin typeface="メイリオ" panose="020B0604030504040204" pitchFamily="50" charset="-128"/>
                <a:ea typeface="メイリオ" panose="020B0604030504040204" pitchFamily="50" charset="-128"/>
              </a:rPr>
              <a:t>フォト</a:t>
            </a:r>
            <a:r>
              <a:rPr lang="en-US" altLang="ja-JP" sz="1200" dirty="0">
                <a:latin typeface="メイリオ" panose="020B0604030504040204" pitchFamily="50" charset="-128"/>
                <a:ea typeface="メイリオ" panose="020B0604030504040204" pitchFamily="50" charset="-128"/>
              </a:rPr>
              <a:t>/</a:t>
            </a:r>
            <a:r>
              <a:rPr lang="ja-JP" altLang="en-US" sz="1200" dirty="0">
                <a:latin typeface="メイリオ" panose="020B0604030504040204" pitchFamily="50" charset="-128"/>
                <a:ea typeface="メイリオ" panose="020B0604030504040204" pitchFamily="50" charset="-128"/>
              </a:rPr>
              <a:t>卓上用</a:t>
            </a:r>
            <a:r>
              <a:rPr lang="en-US" altLang="ja-JP" sz="1200" dirty="0">
                <a:latin typeface="メイリオ" panose="020B0604030504040204" pitchFamily="50" charset="-128"/>
                <a:ea typeface="メイリオ" panose="020B0604030504040204" pitchFamily="50" charset="-128"/>
              </a:rPr>
              <a:t>/</a:t>
            </a:r>
            <a:r>
              <a:rPr lang="ja-JP" altLang="en-US" sz="1200" dirty="0">
                <a:latin typeface="メイリオ" panose="020B0604030504040204" pitchFamily="50" charset="-128"/>
                <a:ea typeface="メイリオ" panose="020B0604030504040204" pitchFamily="50" charset="-128"/>
              </a:rPr>
              <a:t>吊り下げ用</a:t>
            </a:r>
            <a:r>
              <a:rPr lang="en-US" altLang="ja-JP" sz="1200" dirty="0">
                <a:latin typeface="メイリオ" panose="020B0604030504040204" pitchFamily="50" charset="-128"/>
                <a:ea typeface="メイリオ" panose="020B0604030504040204" pitchFamily="50" charset="-128"/>
              </a:rPr>
              <a:t>/</a:t>
            </a:r>
            <a:r>
              <a:rPr lang="ja-JP" altLang="en-US" sz="1200" dirty="0">
                <a:latin typeface="メイリオ" panose="020B0604030504040204" pitchFamily="50" charset="-128"/>
                <a:ea typeface="メイリオ" panose="020B0604030504040204" pitchFamily="50" charset="-128"/>
              </a:rPr>
              <a:t>リフィル</a:t>
            </a:r>
            <a:r>
              <a:rPr lang="en-US" altLang="ja-JP" sz="1200" dirty="0">
                <a:latin typeface="メイリオ" panose="020B0604030504040204" pitchFamily="50" charset="-128"/>
                <a:ea typeface="メイリオ" panose="020B0604030504040204" pitchFamily="50" charset="-128"/>
              </a:rPr>
              <a:t>/</a:t>
            </a:r>
            <a:r>
              <a:rPr lang="ja-JP" altLang="en-US" sz="1200" dirty="0">
                <a:latin typeface="メイリオ" panose="020B0604030504040204" pitchFamily="50" charset="-128"/>
                <a:ea typeface="メイリオ" panose="020B0604030504040204" pitchFamily="50" charset="-128"/>
              </a:rPr>
              <a:t>年間カレンダー</a:t>
            </a:r>
          </a:p>
          <a:p>
            <a:pPr eaLnBrk="1" hangingPunct="1">
              <a:buFontTx/>
              <a:buNone/>
            </a:pPr>
            <a:r>
              <a:rPr lang="ja-JP" altLang="en-US" sz="1200" dirty="0">
                <a:solidFill>
                  <a:srgbClr val="336600"/>
                </a:solidFill>
                <a:latin typeface="メイリオ" panose="020B0604030504040204" pitchFamily="50" charset="-128"/>
                <a:ea typeface="メイリオ" panose="020B0604030504040204" pitchFamily="50" charset="-128"/>
              </a:rPr>
              <a:t>●生活お役立ちテンプレート </a:t>
            </a:r>
            <a:endParaRPr lang="en-US" altLang="ja-JP" sz="1200" dirty="0">
              <a:solidFill>
                <a:srgbClr val="336600"/>
              </a:solidFill>
              <a:latin typeface="メイリオ" panose="020B0604030504040204" pitchFamily="50" charset="-128"/>
              <a:ea typeface="メイリオ" panose="020B0604030504040204" pitchFamily="50" charset="-128"/>
            </a:endParaRPr>
          </a:p>
          <a:p>
            <a:pPr eaLnBrk="1" hangingPunct="1">
              <a:buFontTx/>
              <a:buNone/>
            </a:pPr>
            <a:r>
              <a:rPr lang="en-US" altLang="ja-JP" sz="1200" dirty="0">
                <a:solidFill>
                  <a:srgbClr val="336600"/>
                </a:solidFill>
                <a:latin typeface="メイリオ" panose="020B0604030504040204" pitchFamily="50" charset="-128"/>
                <a:ea typeface="メイリオ" panose="020B0604030504040204" pitchFamily="50" charset="-128"/>
              </a:rPr>
              <a:t>                            </a:t>
            </a:r>
            <a:r>
              <a:rPr lang="ja-JP" altLang="en-US" sz="1200" dirty="0">
                <a:solidFill>
                  <a:srgbClr val="336600"/>
                </a:solidFill>
                <a:latin typeface="メイリオ" panose="020B0604030504040204" pitchFamily="50" charset="-128"/>
                <a:ea typeface="メイリオ" panose="020B0604030504040204" pitchFamily="50" charset="-128"/>
              </a:rPr>
              <a:t>                           </a:t>
            </a:r>
            <a:r>
              <a:rPr lang="en-US" altLang="ja-JP" sz="1200" dirty="0">
                <a:latin typeface="メイリオ" panose="020B0604030504040204" pitchFamily="50" charset="-128"/>
                <a:ea typeface="メイリオ" panose="020B0604030504040204" pitchFamily="50" charset="-128"/>
              </a:rPr>
              <a:t>etc.</a:t>
            </a:r>
            <a:endParaRPr lang="ja-JP" altLang="en-US" sz="1200" dirty="0">
              <a:latin typeface="メイリオ" panose="020B0604030504040204" pitchFamily="50" charset="-128"/>
              <a:ea typeface="メイリオ" panose="020B0604030504040204" pitchFamily="50" charset="-128"/>
            </a:endParaRPr>
          </a:p>
        </p:txBody>
      </p:sp>
      <p:sp>
        <p:nvSpPr>
          <p:cNvPr id="7175" name="Text Box 286"/>
          <p:cNvSpPr txBox="1">
            <a:spLocks noChangeArrowheads="1"/>
          </p:cNvSpPr>
          <p:nvPr/>
        </p:nvSpPr>
        <p:spPr bwMode="auto">
          <a:xfrm>
            <a:off x="1141412" y="5876925"/>
            <a:ext cx="3214563" cy="307777"/>
          </a:xfrm>
          <a:prstGeom prst="rect">
            <a:avLst/>
          </a:prstGeom>
          <a:solidFill>
            <a:schemeClr val="bg1">
              <a:alpha val="50195"/>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en-US" altLang="ja-JP" sz="1400" b="1" dirty="0">
                <a:latin typeface="Century Gothic" panose="020B0502020202020204" pitchFamily="34" charset="0"/>
              </a:rPr>
              <a:t>https://www.calendarbank.net/</a:t>
            </a:r>
          </a:p>
        </p:txBody>
      </p:sp>
      <p:sp>
        <p:nvSpPr>
          <p:cNvPr id="12" name="Rectangle 2873"/>
          <p:cNvSpPr>
            <a:spLocks noChangeArrowheads="1"/>
          </p:cNvSpPr>
          <p:nvPr/>
        </p:nvSpPr>
        <p:spPr bwMode="auto">
          <a:xfrm>
            <a:off x="323850" y="6453188"/>
            <a:ext cx="8569325" cy="200025"/>
          </a:xfrm>
          <a:prstGeom prst="rect">
            <a:avLst/>
          </a:prstGeom>
          <a:solidFill>
            <a:srgbClr val="AFE4FF"/>
          </a:solidFill>
          <a:ln>
            <a:noFill/>
          </a:ln>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defRPr/>
            </a:pPr>
            <a:r>
              <a:rPr lang="ja-JP" altLang="en-US" sz="1000" b="1" dirty="0">
                <a:solidFill>
                  <a:schemeClr val="bg1">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ティービー株式会社</a:t>
            </a:r>
            <a:r>
              <a:rPr lang="ja-JP" altLang="en-US" sz="1000" dirty="0">
                <a:solidFill>
                  <a:schemeClr val="bg1">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000" b="1" dirty="0">
                <a:solidFill>
                  <a:schemeClr val="bg1">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https://www.calendarbank.net/</a:t>
            </a:r>
          </a:p>
        </p:txBody>
      </p:sp>
      <p:sp>
        <p:nvSpPr>
          <p:cNvPr id="13" name="Text Box 2874"/>
          <p:cNvSpPr txBox="1">
            <a:spLocks noChangeArrowheads="1"/>
          </p:cNvSpPr>
          <p:nvPr/>
        </p:nvSpPr>
        <p:spPr bwMode="auto">
          <a:xfrm>
            <a:off x="8316913" y="6453188"/>
            <a:ext cx="520700" cy="215900"/>
          </a:xfrm>
          <a:prstGeom prst="rect">
            <a:avLst/>
          </a:prstGeom>
          <a:noFill/>
          <a:ln>
            <a:noFill/>
          </a:ln>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defRPr/>
            </a:pPr>
            <a:r>
              <a:rPr lang="ja-JP" altLang="en-US" sz="800" dirty="0">
                <a:solidFill>
                  <a:schemeClr val="bg1">
                    <a:lumMod val="50000"/>
                  </a:schemeClr>
                </a:solidFill>
              </a:rPr>
              <a:t>－ </a:t>
            </a:r>
            <a:r>
              <a:rPr lang="en-US" altLang="ja-JP" sz="800" dirty="0">
                <a:solidFill>
                  <a:schemeClr val="bg1">
                    <a:lumMod val="50000"/>
                  </a:schemeClr>
                </a:solidFill>
              </a:rPr>
              <a:t>2</a:t>
            </a:r>
            <a:r>
              <a:rPr lang="ja-JP" altLang="en-US" sz="800" dirty="0">
                <a:solidFill>
                  <a:schemeClr val="bg1">
                    <a:lumMod val="50000"/>
                  </a:schemeClr>
                </a:solidFill>
              </a:rPr>
              <a:t> －</a:t>
            </a:r>
          </a:p>
        </p:txBody>
      </p:sp>
      <p:pic>
        <p:nvPicPr>
          <p:cNvPr id="2" name="図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1954" y="1228056"/>
            <a:ext cx="4876459" cy="417308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AutoShape 2"/>
          <p:cNvSpPr>
            <a:spLocks noChangeArrowheads="1"/>
          </p:cNvSpPr>
          <p:nvPr/>
        </p:nvSpPr>
        <p:spPr bwMode="auto">
          <a:xfrm>
            <a:off x="141288" y="120650"/>
            <a:ext cx="8853487" cy="6621463"/>
          </a:xfrm>
          <a:prstGeom prst="roundRect">
            <a:avLst>
              <a:gd name="adj" fmla="val 0"/>
            </a:avLst>
          </a:prstGeom>
          <a:noFill/>
          <a:ln w="57150">
            <a:solidFill>
              <a:srgbClr val="66CCFF"/>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700">
              <a:solidFill>
                <a:schemeClr val="bg1"/>
              </a:solidFill>
              <a:ea typeface="HGP創英角ｺﾞｼｯｸUB" panose="020B0900000000000000" pitchFamily="50" charset="-128"/>
            </a:endParaRPr>
          </a:p>
        </p:txBody>
      </p:sp>
      <p:sp>
        <p:nvSpPr>
          <p:cNvPr id="3" name="Rectangle 2"/>
          <p:cNvSpPr txBox="1">
            <a:spLocks noChangeArrowheads="1"/>
          </p:cNvSpPr>
          <p:nvPr/>
        </p:nvSpPr>
        <p:spPr>
          <a:xfrm>
            <a:off x="323850" y="260350"/>
            <a:ext cx="8569325" cy="533400"/>
          </a:xfrm>
          <a:prstGeom prst="rect">
            <a:avLst/>
          </a:prstGeom>
          <a:solidFill>
            <a:srgbClr val="AFE4FF"/>
          </a:solidFill>
        </p:spPr>
        <p:txBody>
          <a:bodyPr lIns="180000" tIns="108000"/>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pitchFamily="50"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pitchFamily="50"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pitchFamily="50"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pitchFamily="50" charset="-128"/>
              </a:defRPr>
            </a:lvl9pPr>
          </a:lstStyle>
          <a:p>
            <a:pPr algn="l" eaLnBrk="1" hangingPunct="1">
              <a:defRPr/>
            </a:pPr>
            <a:r>
              <a:rPr lang="ja-JP" altLang="en-US" sz="2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ユーザープロフィール</a:t>
            </a:r>
            <a:endParaRPr lang="ja-JP" altLang="en-US" sz="2800" kern="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9220" name="図 47" descr="logo.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07300" y="298450"/>
            <a:ext cx="1285875"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873"/>
          <p:cNvSpPr>
            <a:spLocks noChangeArrowheads="1"/>
          </p:cNvSpPr>
          <p:nvPr/>
        </p:nvSpPr>
        <p:spPr bwMode="auto">
          <a:xfrm>
            <a:off x="323850" y="6453188"/>
            <a:ext cx="8569325" cy="200025"/>
          </a:xfrm>
          <a:prstGeom prst="rect">
            <a:avLst/>
          </a:prstGeom>
          <a:solidFill>
            <a:srgbClr val="AFE4FF"/>
          </a:solidFill>
          <a:ln>
            <a:noFill/>
          </a:ln>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defRPr/>
            </a:pPr>
            <a:r>
              <a:rPr lang="ja-JP" altLang="en-US" sz="1000" b="1" dirty="0">
                <a:solidFill>
                  <a:schemeClr val="bg1">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ティービー株式会社</a:t>
            </a:r>
            <a:r>
              <a:rPr lang="ja-JP" altLang="en-US" sz="1000" dirty="0">
                <a:solidFill>
                  <a:schemeClr val="bg1">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000" b="1" dirty="0">
                <a:solidFill>
                  <a:schemeClr val="bg1">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https://www.calendarbank.net/</a:t>
            </a:r>
          </a:p>
        </p:txBody>
      </p:sp>
      <p:sp>
        <p:nvSpPr>
          <p:cNvPr id="9" name="Text Box 2874"/>
          <p:cNvSpPr txBox="1">
            <a:spLocks noChangeArrowheads="1"/>
          </p:cNvSpPr>
          <p:nvPr/>
        </p:nvSpPr>
        <p:spPr bwMode="auto">
          <a:xfrm>
            <a:off x="8316913" y="6453188"/>
            <a:ext cx="520700" cy="215900"/>
          </a:xfrm>
          <a:prstGeom prst="rect">
            <a:avLst/>
          </a:prstGeom>
          <a:noFill/>
          <a:ln>
            <a:noFill/>
          </a:ln>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defRPr/>
            </a:pPr>
            <a:r>
              <a:rPr lang="ja-JP" altLang="en-US" sz="800" dirty="0">
                <a:solidFill>
                  <a:schemeClr val="bg1">
                    <a:lumMod val="50000"/>
                  </a:schemeClr>
                </a:solidFill>
              </a:rPr>
              <a:t>－ </a:t>
            </a:r>
            <a:r>
              <a:rPr lang="en-US" altLang="ja-JP" sz="800" dirty="0">
                <a:solidFill>
                  <a:schemeClr val="bg1">
                    <a:lumMod val="50000"/>
                  </a:schemeClr>
                </a:solidFill>
              </a:rPr>
              <a:t>3</a:t>
            </a:r>
            <a:r>
              <a:rPr lang="ja-JP" altLang="en-US" sz="800" dirty="0">
                <a:solidFill>
                  <a:schemeClr val="bg1">
                    <a:lumMod val="50000"/>
                  </a:schemeClr>
                </a:solidFill>
              </a:rPr>
              <a:t> －</a:t>
            </a:r>
          </a:p>
        </p:txBody>
      </p:sp>
      <p:sp>
        <p:nvSpPr>
          <p:cNvPr id="9223" name="Text Box 113"/>
          <p:cNvSpPr txBox="1">
            <a:spLocks noChangeArrowheads="1"/>
          </p:cNvSpPr>
          <p:nvPr/>
        </p:nvSpPr>
        <p:spPr bwMode="auto">
          <a:xfrm>
            <a:off x="430213" y="869950"/>
            <a:ext cx="2444750" cy="36988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buFontTx/>
              <a:buNone/>
            </a:pPr>
            <a:r>
              <a:rPr lang="en-US" altLang="ja-JP" sz="1800" dirty="0">
                <a:latin typeface="メイリオ" panose="020B0604030504040204" pitchFamily="50" charset="-128"/>
                <a:ea typeface="メイリオ" panose="020B0604030504040204" pitchFamily="50" charset="-128"/>
              </a:rPr>
              <a:t>●</a:t>
            </a:r>
            <a:r>
              <a:rPr lang="ja-JP" altLang="en-US" sz="1800" dirty="0">
                <a:latin typeface="メイリオ" panose="020B0604030504040204" pitchFamily="50" charset="-128"/>
                <a:ea typeface="メイリオ" panose="020B0604030504040204" pitchFamily="50" charset="-128"/>
              </a:rPr>
              <a:t>会員数 </a:t>
            </a:r>
            <a:r>
              <a:rPr lang="en-US" altLang="ja-JP" sz="1800" b="1" dirty="0">
                <a:latin typeface="メイリオ" panose="020B0604030504040204" pitchFamily="50" charset="-128"/>
                <a:ea typeface="メイリオ" panose="020B0604030504040204" pitchFamily="50" charset="-128"/>
              </a:rPr>
              <a:t>137,000</a:t>
            </a:r>
            <a:r>
              <a:rPr lang="ja-JP" altLang="en-US" sz="1800" dirty="0">
                <a:latin typeface="メイリオ" panose="020B0604030504040204" pitchFamily="50" charset="-128"/>
                <a:ea typeface="メイリオ" panose="020B0604030504040204" pitchFamily="50" charset="-128"/>
              </a:rPr>
              <a:t>人</a:t>
            </a:r>
          </a:p>
        </p:txBody>
      </p:sp>
      <p:sp>
        <p:nvSpPr>
          <p:cNvPr id="9224" name="Text Box 31"/>
          <p:cNvSpPr txBox="1">
            <a:spLocks noChangeArrowheads="1"/>
          </p:cNvSpPr>
          <p:nvPr/>
        </p:nvSpPr>
        <p:spPr bwMode="auto">
          <a:xfrm>
            <a:off x="2771774" y="908050"/>
            <a:ext cx="1584201"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en-US" altLang="ja-JP" sz="1000" dirty="0">
                <a:latin typeface="メイリオ" panose="020B0604030504040204" pitchFamily="50" charset="-128"/>
                <a:ea typeface="メイリオ" panose="020B0604030504040204" pitchFamily="50" charset="-128"/>
              </a:rPr>
              <a:t>※2026</a:t>
            </a:r>
            <a:r>
              <a:rPr lang="ja-JP" altLang="en-US" sz="1000" dirty="0">
                <a:latin typeface="メイリオ" panose="020B0604030504040204" pitchFamily="50" charset="-128"/>
                <a:ea typeface="メイリオ" panose="020B0604030504040204" pitchFamily="50" charset="-128"/>
              </a:rPr>
              <a:t>年</a:t>
            </a:r>
            <a:r>
              <a:rPr lang="en-US" altLang="ja-JP" sz="1000" dirty="0">
                <a:latin typeface="メイリオ" panose="020B0604030504040204" pitchFamily="50" charset="-128"/>
                <a:ea typeface="メイリオ" panose="020B0604030504040204" pitchFamily="50" charset="-128"/>
              </a:rPr>
              <a:t>9</a:t>
            </a:r>
            <a:r>
              <a:rPr lang="ja-JP" altLang="en-US" sz="1000" dirty="0">
                <a:latin typeface="メイリオ" panose="020B0604030504040204" pitchFamily="50" charset="-128"/>
                <a:ea typeface="メイリオ" panose="020B0604030504040204" pitchFamily="50" charset="-128"/>
              </a:rPr>
              <a:t>月時点</a:t>
            </a:r>
          </a:p>
        </p:txBody>
      </p:sp>
      <p:graphicFrame>
        <p:nvGraphicFramePr>
          <p:cNvPr id="9225" name="グラフ 5"/>
          <p:cNvGraphicFramePr>
            <a:graphicFrameLocks/>
          </p:cNvGraphicFramePr>
          <p:nvPr/>
        </p:nvGraphicFramePr>
        <p:xfrm>
          <a:off x="307975" y="1201738"/>
          <a:ext cx="3883025" cy="2493962"/>
        </p:xfrm>
        <a:graphic>
          <a:graphicData uri="http://schemas.openxmlformats.org/presentationml/2006/ole">
            <mc:AlternateContent xmlns:mc="http://schemas.openxmlformats.org/markup-compatibility/2006">
              <mc:Choice xmlns:v="urn:schemas-microsoft-com:vml" Requires="v">
                <p:oleObj name="グラフ" r:id="rId3" imgW="3889585" imgH="2499577" progId="Excel.Chart.8">
                  <p:embed/>
                </p:oleObj>
              </mc:Choice>
              <mc:Fallback>
                <p:oleObj name="グラフ" r:id="rId3" imgW="3889585" imgH="2499577" progId="Excel.Chart.8">
                  <p:embed/>
                  <p:pic>
                    <p:nvPicPr>
                      <p:cNvPr id="0" name="グラフ 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975" y="1201738"/>
                        <a:ext cx="3883025" cy="249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226" name="グラフ 13"/>
          <p:cNvGraphicFramePr>
            <a:graphicFrameLocks/>
          </p:cNvGraphicFramePr>
          <p:nvPr/>
        </p:nvGraphicFramePr>
        <p:xfrm>
          <a:off x="292100" y="3665538"/>
          <a:ext cx="3883025" cy="2655887"/>
        </p:xfrm>
        <a:graphic>
          <a:graphicData uri="http://schemas.openxmlformats.org/presentationml/2006/ole">
            <mc:AlternateContent xmlns:mc="http://schemas.openxmlformats.org/markup-compatibility/2006">
              <mc:Choice xmlns:v="urn:schemas-microsoft-com:vml" Requires="v">
                <p:oleObj name="グラフ" r:id="rId5" imgW="3889585" imgH="2658086" progId="Excel.Chart.8">
                  <p:embed/>
                </p:oleObj>
              </mc:Choice>
              <mc:Fallback>
                <p:oleObj name="グラフ" r:id="rId5" imgW="3889585" imgH="2658086" progId="Excel.Chart.8">
                  <p:embed/>
                  <p:pic>
                    <p:nvPicPr>
                      <p:cNvPr id="0" name="グラフ 1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2100" y="3665538"/>
                        <a:ext cx="3883025" cy="265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227" name="グラフ 17"/>
          <p:cNvGraphicFramePr>
            <a:graphicFrameLocks/>
          </p:cNvGraphicFramePr>
          <p:nvPr/>
        </p:nvGraphicFramePr>
        <p:xfrm>
          <a:off x="4232275" y="1201738"/>
          <a:ext cx="4494213" cy="2493962"/>
        </p:xfrm>
        <a:graphic>
          <a:graphicData uri="http://schemas.openxmlformats.org/presentationml/2006/ole">
            <mc:AlternateContent xmlns:mc="http://schemas.openxmlformats.org/markup-compatibility/2006">
              <mc:Choice xmlns:v="urn:schemas-microsoft-com:vml" Requires="v">
                <p:oleObj name="グラフ" r:id="rId7" imgW="4499238" imgH="2499577" progId="Excel.Chart.8">
                  <p:embed/>
                </p:oleObj>
              </mc:Choice>
              <mc:Fallback>
                <p:oleObj name="グラフ" r:id="rId7" imgW="4499238" imgH="2499577" progId="Excel.Chart.8">
                  <p:embed/>
                  <p:pic>
                    <p:nvPicPr>
                      <p:cNvPr id="0" name="グラフ 17"/>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32275" y="1201738"/>
                        <a:ext cx="4494213" cy="249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228" name="グラフ 21"/>
          <p:cNvGraphicFramePr>
            <a:graphicFrameLocks/>
          </p:cNvGraphicFramePr>
          <p:nvPr/>
        </p:nvGraphicFramePr>
        <p:xfrm>
          <a:off x="4233863" y="3665538"/>
          <a:ext cx="4492625" cy="2655887"/>
        </p:xfrm>
        <a:graphic>
          <a:graphicData uri="http://schemas.openxmlformats.org/presentationml/2006/ole">
            <mc:AlternateContent xmlns:mc="http://schemas.openxmlformats.org/markup-compatibility/2006">
              <mc:Choice xmlns:v="urn:schemas-microsoft-com:vml" Requires="v">
                <p:oleObj name="グラフ" r:id="rId9" imgW="4499238" imgH="2664183" progId="Excel.Chart.8">
                  <p:embed/>
                </p:oleObj>
              </mc:Choice>
              <mc:Fallback>
                <p:oleObj name="グラフ" r:id="rId9" imgW="4499238" imgH="2664183" progId="Excel.Chart.8">
                  <p:embed/>
                  <p:pic>
                    <p:nvPicPr>
                      <p:cNvPr id="0" name="グラフ 21"/>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233863" y="3665538"/>
                        <a:ext cx="4492625" cy="265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229" name="AutoShape 112"/>
          <p:cNvSpPr>
            <a:spLocks noChangeArrowheads="1"/>
          </p:cNvSpPr>
          <p:nvPr/>
        </p:nvSpPr>
        <p:spPr bwMode="auto">
          <a:xfrm>
            <a:off x="2771775" y="3182938"/>
            <a:ext cx="1471613" cy="503237"/>
          </a:xfrm>
          <a:prstGeom prst="roundRect">
            <a:avLst>
              <a:gd name="adj" fmla="val 16667"/>
            </a:avLst>
          </a:prstGeom>
          <a:solidFill>
            <a:srgbClr val="FFCCFF"/>
          </a:solidFill>
          <a:ln>
            <a:noFill/>
          </a:ln>
          <a:effectLst/>
          <a:extLst>
            <a:ext uri="{91240B29-F687-4F45-9708-019B960494DF}">
              <a14:hiddenLine xmlns:a14="http://schemas.microsoft.com/office/drawing/2010/main" w="9525">
                <a:solidFill>
                  <a:srgbClr val="FF66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r>
              <a:rPr lang="ja-JP" altLang="en-US" sz="1100">
                <a:latin typeface="メイリオ" panose="020B0604030504040204" pitchFamily="50" charset="-128"/>
                <a:ea typeface="メイリオ" panose="020B0604030504040204" pitchFamily="50" charset="-128"/>
              </a:rPr>
              <a:t>６割が女性ユーザー</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AutoShape 2"/>
          <p:cNvSpPr>
            <a:spLocks noChangeArrowheads="1"/>
          </p:cNvSpPr>
          <p:nvPr/>
        </p:nvSpPr>
        <p:spPr bwMode="auto">
          <a:xfrm>
            <a:off x="141288" y="120650"/>
            <a:ext cx="8853487" cy="6621463"/>
          </a:xfrm>
          <a:prstGeom prst="roundRect">
            <a:avLst>
              <a:gd name="adj" fmla="val 0"/>
            </a:avLst>
          </a:prstGeom>
          <a:noFill/>
          <a:ln w="57150">
            <a:solidFill>
              <a:srgbClr val="66CCFF"/>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700">
              <a:solidFill>
                <a:schemeClr val="bg1"/>
              </a:solidFill>
              <a:ea typeface="HGP創英角ｺﾞｼｯｸUB" panose="020B0900000000000000" pitchFamily="50" charset="-128"/>
            </a:endParaRPr>
          </a:p>
        </p:txBody>
      </p:sp>
      <p:sp>
        <p:nvSpPr>
          <p:cNvPr id="3" name="Rectangle 2"/>
          <p:cNvSpPr txBox="1">
            <a:spLocks noChangeArrowheads="1"/>
          </p:cNvSpPr>
          <p:nvPr/>
        </p:nvSpPr>
        <p:spPr>
          <a:xfrm>
            <a:off x="323850" y="260350"/>
            <a:ext cx="8569325" cy="533400"/>
          </a:xfrm>
          <a:prstGeom prst="rect">
            <a:avLst/>
          </a:prstGeom>
          <a:solidFill>
            <a:srgbClr val="AFE4FF"/>
          </a:solidFill>
        </p:spPr>
        <p:txBody>
          <a:bodyPr lIns="180000" tIns="108000"/>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pitchFamily="50"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pitchFamily="50"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pitchFamily="50"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pitchFamily="50" charset="-128"/>
              </a:defRPr>
            </a:lvl9pPr>
          </a:lstStyle>
          <a:p>
            <a:pPr algn="l" eaLnBrk="1" hangingPunct="1">
              <a:defRPr/>
            </a:pPr>
            <a:r>
              <a:rPr lang="ja-JP" altLang="en-US" sz="2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貴社独占メール</a:t>
            </a:r>
            <a:endParaRPr lang="ja-JP" altLang="en-US" sz="2800" kern="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0244" name="図 47" descr="logo.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07300" y="298450"/>
            <a:ext cx="1285875"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5" name="Rectangle 34"/>
          <p:cNvSpPr>
            <a:spLocks noChangeArrowheads="1"/>
          </p:cNvSpPr>
          <p:nvPr/>
        </p:nvSpPr>
        <p:spPr bwMode="auto">
          <a:xfrm>
            <a:off x="323850" y="260350"/>
            <a:ext cx="914400" cy="2286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r>
              <a:rPr lang="en-US" altLang="ja-JP" sz="1200" b="1" dirty="0">
                <a:solidFill>
                  <a:schemeClr val="bg1"/>
                </a:solidFill>
                <a:latin typeface="Century Gothic" panose="020B0502020202020204" pitchFamily="34" charset="0"/>
                <a:ea typeface="HGP創英角ｺﾞｼｯｸUB" panose="020B0900000000000000" pitchFamily="50" charset="-128"/>
              </a:rPr>
              <a:t>MAIL</a:t>
            </a:r>
          </a:p>
        </p:txBody>
      </p:sp>
      <p:sp>
        <p:nvSpPr>
          <p:cNvPr id="10246" name="Text Box 2"/>
          <p:cNvSpPr txBox="1">
            <a:spLocks noChangeArrowheads="1"/>
          </p:cNvSpPr>
          <p:nvPr/>
        </p:nvSpPr>
        <p:spPr bwMode="auto">
          <a:xfrm>
            <a:off x="539750" y="1411288"/>
            <a:ext cx="45370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endParaRPr lang="ja-JP" altLang="ja-JP" sz="2400"/>
          </a:p>
        </p:txBody>
      </p:sp>
      <p:sp>
        <p:nvSpPr>
          <p:cNvPr id="10247" name="Text Box 3"/>
          <p:cNvSpPr txBox="1">
            <a:spLocks noChangeArrowheads="1"/>
          </p:cNvSpPr>
          <p:nvPr/>
        </p:nvSpPr>
        <p:spPr bwMode="auto">
          <a:xfrm>
            <a:off x="323850" y="976313"/>
            <a:ext cx="8024813"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1400" dirty="0">
                <a:latin typeface="メイリオ" panose="020B0604030504040204" pitchFamily="50" charset="-128"/>
                <a:ea typeface="メイリオ" panose="020B0604030504040204" pitchFamily="50" charset="-128"/>
              </a:rPr>
              <a:t>貴社の商品・サービスやキャンペーン情報を、</a:t>
            </a:r>
            <a:r>
              <a:rPr lang="en-US" altLang="ja-JP" sz="1400" dirty="0">
                <a:solidFill>
                  <a:srgbClr val="FF0000"/>
                </a:solidFill>
                <a:latin typeface="メイリオ" panose="020B0604030504040204" pitchFamily="50" charset="-128"/>
                <a:ea typeface="メイリオ" panose="020B0604030504040204" pitchFamily="50" charset="-128"/>
              </a:rPr>
              <a:t>137,000</a:t>
            </a:r>
            <a:r>
              <a:rPr lang="ja-JP" altLang="en-US" sz="1400" dirty="0">
                <a:solidFill>
                  <a:srgbClr val="FF0000"/>
                </a:solidFill>
                <a:latin typeface="メイリオ" panose="020B0604030504040204" pitchFamily="50" charset="-128"/>
                <a:ea typeface="メイリオ" panose="020B0604030504040204" pitchFamily="50" charset="-128"/>
              </a:rPr>
              <a:t>人に直接告知</a:t>
            </a:r>
            <a:r>
              <a:rPr lang="ja-JP" altLang="en-US" sz="1400" dirty="0">
                <a:latin typeface="メイリオ" panose="020B0604030504040204" pitchFamily="50" charset="-128"/>
                <a:ea typeface="メイリオ" panose="020B0604030504040204" pitchFamily="50" charset="-128"/>
              </a:rPr>
              <a:t>できます。</a:t>
            </a:r>
          </a:p>
          <a:p>
            <a:pPr eaLnBrk="1" hangingPunct="1">
              <a:spcBef>
                <a:spcPct val="0"/>
              </a:spcBef>
              <a:buFontTx/>
              <a:buNone/>
            </a:pPr>
            <a:r>
              <a:rPr lang="ja-JP" altLang="en-US" sz="1400" dirty="0">
                <a:latin typeface="メイリオ" panose="020B0604030504040204" pitchFamily="50" charset="-128"/>
                <a:ea typeface="メイリオ" panose="020B0604030504040204" pitchFamily="50" charset="-128"/>
              </a:rPr>
              <a:t>しかも、メールは貴社情報のみの独占メールです。</a:t>
            </a:r>
          </a:p>
        </p:txBody>
      </p:sp>
      <p:sp>
        <p:nvSpPr>
          <p:cNvPr id="10248" name="AutoShape 4"/>
          <p:cNvSpPr>
            <a:spLocks noChangeArrowheads="1"/>
          </p:cNvSpPr>
          <p:nvPr/>
        </p:nvSpPr>
        <p:spPr bwMode="auto">
          <a:xfrm>
            <a:off x="431799" y="5716030"/>
            <a:ext cx="8353425" cy="576262"/>
          </a:xfrm>
          <a:prstGeom prst="roundRect">
            <a:avLst>
              <a:gd name="adj" fmla="val 16667"/>
            </a:avLst>
          </a:prstGeom>
          <a:solidFill>
            <a:srgbClr val="66CCFF"/>
          </a:solidFill>
          <a:ln>
            <a:noFill/>
          </a:ln>
          <a:effec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en-US" altLang="ja-JP" sz="1400" dirty="0">
                <a:latin typeface="メイリオ" panose="020B0604030504040204" pitchFamily="50" charset="-128"/>
                <a:ea typeface="メイリオ" panose="020B0604030504040204" pitchFamily="50" charset="-128"/>
              </a:rPr>
              <a:t>■</a:t>
            </a:r>
            <a:r>
              <a:rPr lang="ja-JP" altLang="en-US" sz="1400" dirty="0">
                <a:latin typeface="メイリオ" panose="020B0604030504040204" pitchFamily="50" charset="-128"/>
                <a:ea typeface="メイリオ" panose="020B0604030504040204" pitchFamily="50" charset="-128"/>
              </a:rPr>
              <a:t>送信通数</a:t>
            </a:r>
            <a:r>
              <a:rPr lang="en-US" altLang="ja-JP" sz="1400" b="1" dirty="0">
                <a:latin typeface="メイリオ" panose="020B0604030504040204" pitchFamily="50" charset="-128"/>
                <a:ea typeface="メイリオ" panose="020B0604030504040204" pitchFamily="50" charset="-128"/>
              </a:rPr>
              <a:t>137,000</a:t>
            </a:r>
            <a:r>
              <a:rPr lang="ja-JP" altLang="en-US" sz="1400" dirty="0">
                <a:latin typeface="メイリオ" panose="020B0604030504040204" pitchFamily="50" charset="-128"/>
                <a:ea typeface="メイリオ" panose="020B0604030504040204" pitchFamily="50" charset="-128"/>
              </a:rPr>
              <a:t>通</a:t>
            </a:r>
          </a:p>
          <a:p>
            <a:pPr eaLnBrk="1" hangingPunct="1">
              <a:spcBef>
                <a:spcPct val="0"/>
              </a:spcBef>
              <a:buFontTx/>
              <a:buNone/>
            </a:pPr>
            <a:r>
              <a:rPr lang="ja-JP" altLang="en-US" sz="1400" dirty="0">
                <a:latin typeface="メイリオ" panose="020B0604030504040204" pitchFamily="50" charset="-128"/>
                <a:ea typeface="メイリオ" panose="020B0604030504040204" pitchFamily="50" charset="-128"/>
              </a:rPr>
              <a:t>■メールまるごと貴社情報のみの独占メールです。</a:t>
            </a:r>
          </a:p>
        </p:txBody>
      </p:sp>
      <p:grpSp>
        <p:nvGrpSpPr>
          <p:cNvPr id="10249" name="Group 5"/>
          <p:cNvGrpSpPr>
            <a:grpSpLocks/>
          </p:cNvGrpSpPr>
          <p:nvPr/>
        </p:nvGrpSpPr>
        <p:grpSpPr bwMode="auto">
          <a:xfrm>
            <a:off x="684213" y="1843088"/>
            <a:ext cx="3225800" cy="2951162"/>
            <a:chOff x="567" y="981"/>
            <a:chExt cx="2032" cy="1859"/>
          </a:xfrm>
        </p:grpSpPr>
        <p:sp>
          <p:nvSpPr>
            <p:cNvPr id="10272" name="Rectangle 6"/>
            <p:cNvSpPr>
              <a:spLocks noChangeArrowheads="1"/>
            </p:cNvSpPr>
            <p:nvPr/>
          </p:nvSpPr>
          <p:spPr bwMode="auto">
            <a:xfrm>
              <a:off x="567" y="981"/>
              <a:ext cx="2032" cy="185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CCEC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lnSpc>
                  <a:spcPct val="80000"/>
                </a:lnSpc>
                <a:spcBef>
                  <a:spcPct val="0"/>
                </a:spcBef>
                <a:buFontTx/>
                <a:buNone/>
              </a:pPr>
              <a:endParaRPr lang="en-US" altLang="ja-JP" sz="700" dirty="0">
                <a:solidFill>
                  <a:srgbClr val="808080"/>
                </a:solidFill>
                <a:latin typeface="ＭＳ ゴシック" panose="020B0609070205080204" pitchFamily="49" charset="-128"/>
                <a:ea typeface="ＭＳ ゴシック" panose="020B0609070205080204" pitchFamily="49" charset="-128"/>
              </a:endParaRPr>
            </a:p>
            <a:p>
              <a:pPr eaLnBrk="1" hangingPunct="1">
                <a:lnSpc>
                  <a:spcPct val="80000"/>
                </a:lnSpc>
                <a:spcBef>
                  <a:spcPct val="0"/>
                </a:spcBef>
                <a:buFontTx/>
                <a:buNone/>
              </a:pPr>
              <a:endParaRPr lang="en-US" altLang="ja-JP" sz="700" dirty="0">
                <a:solidFill>
                  <a:srgbClr val="808080"/>
                </a:solidFill>
                <a:latin typeface="ＭＳ ゴシック" panose="020B0609070205080204" pitchFamily="49" charset="-128"/>
                <a:ea typeface="ＭＳ ゴシック" panose="020B0609070205080204" pitchFamily="49" charset="-128"/>
              </a:endParaRPr>
            </a:p>
            <a:p>
              <a:pPr eaLnBrk="1" hangingPunct="1">
                <a:lnSpc>
                  <a:spcPct val="80000"/>
                </a:lnSpc>
                <a:spcBef>
                  <a:spcPct val="0"/>
                </a:spcBef>
                <a:buFontTx/>
                <a:buNone/>
              </a:pPr>
              <a:endParaRPr lang="en-US" altLang="ja-JP" sz="700" dirty="0">
                <a:solidFill>
                  <a:srgbClr val="808080"/>
                </a:solidFill>
                <a:latin typeface="ＭＳ ゴシック" panose="020B0609070205080204" pitchFamily="49" charset="-128"/>
                <a:ea typeface="ＭＳ ゴシック" panose="020B0609070205080204" pitchFamily="49" charset="-128"/>
              </a:endParaRPr>
            </a:p>
            <a:p>
              <a:pPr eaLnBrk="1" hangingPunct="1">
                <a:lnSpc>
                  <a:spcPct val="80000"/>
                </a:lnSpc>
                <a:spcBef>
                  <a:spcPct val="0"/>
                </a:spcBef>
                <a:buFontTx/>
                <a:buNone/>
              </a:pPr>
              <a:endParaRPr lang="en-US" altLang="ja-JP" sz="700" dirty="0">
                <a:solidFill>
                  <a:srgbClr val="808080"/>
                </a:solidFill>
                <a:latin typeface="ＭＳ ゴシック" panose="020B0609070205080204" pitchFamily="49" charset="-128"/>
                <a:ea typeface="ＭＳ ゴシック" panose="020B0609070205080204" pitchFamily="49" charset="-128"/>
              </a:endParaRPr>
            </a:p>
            <a:p>
              <a:pPr eaLnBrk="1" hangingPunct="1">
                <a:lnSpc>
                  <a:spcPct val="80000"/>
                </a:lnSpc>
                <a:spcBef>
                  <a:spcPct val="0"/>
                </a:spcBef>
                <a:buFontTx/>
                <a:buNone/>
              </a:pPr>
              <a:endParaRPr lang="en-US" altLang="ja-JP" sz="700" dirty="0">
                <a:solidFill>
                  <a:srgbClr val="808080"/>
                </a:solidFill>
                <a:latin typeface="ＭＳ ゴシック" panose="020B0609070205080204" pitchFamily="49" charset="-128"/>
                <a:ea typeface="ＭＳ ゴシック" panose="020B0609070205080204" pitchFamily="49" charset="-128"/>
              </a:endParaRPr>
            </a:p>
            <a:p>
              <a:pPr eaLnBrk="1" hangingPunct="1">
                <a:lnSpc>
                  <a:spcPct val="80000"/>
                </a:lnSpc>
                <a:spcBef>
                  <a:spcPct val="0"/>
                </a:spcBef>
                <a:buFontTx/>
                <a:buNone/>
              </a:pPr>
              <a:endParaRPr lang="en-US" altLang="ja-JP" sz="700" dirty="0">
                <a:solidFill>
                  <a:srgbClr val="808080"/>
                </a:solidFill>
                <a:latin typeface="ＭＳ ゴシック" panose="020B0609070205080204" pitchFamily="49" charset="-128"/>
                <a:ea typeface="ＭＳ ゴシック" panose="020B0609070205080204" pitchFamily="49" charset="-128"/>
              </a:endParaRPr>
            </a:p>
            <a:p>
              <a:pPr eaLnBrk="1" hangingPunct="1">
                <a:lnSpc>
                  <a:spcPct val="80000"/>
                </a:lnSpc>
                <a:spcBef>
                  <a:spcPct val="0"/>
                </a:spcBef>
                <a:buFontTx/>
                <a:buNone/>
              </a:pPr>
              <a:endParaRPr lang="en-US" altLang="ja-JP" sz="700" dirty="0">
                <a:solidFill>
                  <a:srgbClr val="808080"/>
                </a:solidFill>
                <a:latin typeface="ＭＳ ゴシック" panose="020B0609070205080204" pitchFamily="49" charset="-128"/>
                <a:ea typeface="ＭＳ ゴシック" panose="020B0609070205080204" pitchFamily="49" charset="-128"/>
              </a:endParaRPr>
            </a:p>
            <a:p>
              <a:pPr eaLnBrk="1" hangingPunct="1">
                <a:lnSpc>
                  <a:spcPct val="80000"/>
                </a:lnSpc>
                <a:spcBef>
                  <a:spcPct val="0"/>
                </a:spcBef>
                <a:buFontTx/>
                <a:buNone/>
              </a:pPr>
              <a:endParaRPr lang="en-US" altLang="ja-JP" sz="700" dirty="0">
                <a:solidFill>
                  <a:srgbClr val="808080"/>
                </a:solidFill>
                <a:latin typeface="ＭＳ ゴシック" panose="020B0609070205080204" pitchFamily="49" charset="-128"/>
                <a:ea typeface="ＭＳ ゴシック" panose="020B0609070205080204" pitchFamily="49" charset="-128"/>
              </a:endParaRPr>
            </a:p>
            <a:p>
              <a:pPr eaLnBrk="1" hangingPunct="1">
                <a:lnSpc>
                  <a:spcPct val="80000"/>
                </a:lnSpc>
                <a:spcBef>
                  <a:spcPct val="0"/>
                </a:spcBef>
                <a:buFontTx/>
                <a:buNone/>
              </a:pPr>
              <a:endParaRPr lang="en-US" altLang="ja-JP" sz="700" dirty="0">
                <a:solidFill>
                  <a:srgbClr val="808080"/>
                </a:solidFill>
                <a:latin typeface="ＭＳ ゴシック" panose="020B0609070205080204" pitchFamily="49" charset="-128"/>
                <a:ea typeface="ＭＳ ゴシック" panose="020B0609070205080204" pitchFamily="49" charset="-128"/>
              </a:endParaRPr>
            </a:p>
            <a:p>
              <a:pPr eaLnBrk="1" hangingPunct="1">
                <a:lnSpc>
                  <a:spcPct val="80000"/>
                </a:lnSpc>
                <a:spcBef>
                  <a:spcPct val="0"/>
                </a:spcBef>
                <a:buFontTx/>
                <a:buNone/>
              </a:pPr>
              <a:endParaRPr lang="en-US" altLang="ja-JP" sz="700" dirty="0">
                <a:solidFill>
                  <a:srgbClr val="808080"/>
                </a:solidFill>
                <a:latin typeface="ＭＳ ゴシック" panose="020B0609070205080204" pitchFamily="49" charset="-128"/>
                <a:ea typeface="ＭＳ ゴシック" panose="020B0609070205080204" pitchFamily="49" charset="-128"/>
              </a:endParaRPr>
            </a:p>
            <a:p>
              <a:pPr eaLnBrk="1" hangingPunct="1">
                <a:lnSpc>
                  <a:spcPct val="80000"/>
                </a:lnSpc>
                <a:spcBef>
                  <a:spcPct val="0"/>
                </a:spcBef>
                <a:buFontTx/>
                <a:buNone/>
              </a:pPr>
              <a:endParaRPr lang="en-US" altLang="ja-JP" sz="700" dirty="0">
                <a:solidFill>
                  <a:srgbClr val="808080"/>
                </a:solidFill>
                <a:latin typeface="ＭＳ ゴシック" panose="020B0609070205080204" pitchFamily="49" charset="-128"/>
                <a:ea typeface="ＭＳ ゴシック" panose="020B0609070205080204" pitchFamily="49" charset="-128"/>
              </a:endParaRPr>
            </a:p>
            <a:p>
              <a:pPr eaLnBrk="1" hangingPunct="1">
                <a:lnSpc>
                  <a:spcPct val="80000"/>
                </a:lnSpc>
                <a:spcBef>
                  <a:spcPct val="0"/>
                </a:spcBef>
                <a:buFontTx/>
                <a:buNone/>
              </a:pPr>
              <a:endParaRPr lang="en-US" altLang="ja-JP" sz="700" dirty="0">
                <a:solidFill>
                  <a:srgbClr val="808080"/>
                </a:solidFill>
                <a:latin typeface="ＭＳ ゴシック" panose="020B0609070205080204" pitchFamily="49" charset="-128"/>
                <a:ea typeface="ＭＳ ゴシック" panose="020B0609070205080204" pitchFamily="49" charset="-128"/>
              </a:endParaRPr>
            </a:p>
            <a:p>
              <a:pPr eaLnBrk="1" hangingPunct="1">
                <a:lnSpc>
                  <a:spcPct val="80000"/>
                </a:lnSpc>
                <a:spcBef>
                  <a:spcPct val="0"/>
                </a:spcBef>
                <a:buFontTx/>
                <a:buNone/>
              </a:pPr>
              <a:endParaRPr lang="en-US" altLang="ja-JP" sz="700" dirty="0">
                <a:solidFill>
                  <a:srgbClr val="808080"/>
                </a:solidFill>
                <a:latin typeface="ＭＳ ゴシック" panose="020B0609070205080204" pitchFamily="49" charset="-128"/>
                <a:ea typeface="ＭＳ ゴシック" panose="020B0609070205080204" pitchFamily="49" charset="-128"/>
              </a:endParaRPr>
            </a:p>
            <a:p>
              <a:pPr eaLnBrk="1" hangingPunct="1">
                <a:lnSpc>
                  <a:spcPct val="80000"/>
                </a:lnSpc>
                <a:spcBef>
                  <a:spcPct val="0"/>
                </a:spcBef>
                <a:buFontTx/>
                <a:buNone/>
              </a:pPr>
              <a:endParaRPr lang="en-US" altLang="ja-JP" sz="700" dirty="0">
                <a:solidFill>
                  <a:srgbClr val="808080"/>
                </a:solidFill>
                <a:latin typeface="ＭＳ ゴシック" panose="020B0609070205080204" pitchFamily="49" charset="-128"/>
                <a:ea typeface="ＭＳ ゴシック" panose="020B0609070205080204" pitchFamily="49" charset="-128"/>
              </a:endParaRPr>
            </a:p>
            <a:p>
              <a:pPr eaLnBrk="1" hangingPunct="1">
                <a:lnSpc>
                  <a:spcPct val="80000"/>
                </a:lnSpc>
                <a:spcBef>
                  <a:spcPct val="0"/>
                </a:spcBef>
                <a:buFontTx/>
                <a:buNone/>
              </a:pPr>
              <a:endParaRPr lang="en-US" altLang="ja-JP" sz="700" dirty="0">
                <a:solidFill>
                  <a:srgbClr val="808080"/>
                </a:solidFill>
                <a:latin typeface="ＭＳ ゴシック" panose="020B0609070205080204" pitchFamily="49" charset="-128"/>
                <a:ea typeface="ＭＳ ゴシック" panose="020B0609070205080204" pitchFamily="49" charset="-128"/>
              </a:endParaRPr>
            </a:p>
            <a:p>
              <a:pPr eaLnBrk="1" hangingPunct="1">
                <a:lnSpc>
                  <a:spcPct val="80000"/>
                </a:lnSpc>
                <a:spcBef>
                  <a:spcPct val="0"/>
                </a:spcBef>
                <a:buFontTx/>
                <a:buNone/>
              </a:pPr>
              <a:endParaRPr lang="en-US" altLang="ja-JP" sz="700" dirty="0">
                <a:solidFill>
                  <a:srgbClr val="808080"/>
                </a:solidFill>
                <a:latin typeface="ＭＳ ゴシック" panose="020B0609070205080204" pitchFamily="49" charset="-128"/>
                <a:ea typeface="ＭＳ ゴシック" panose="020B0609070205080204" pitchFamily="49" charset="-128"/>
              </a:endParaRPr>
            </a:p>
            <a:p>
              <a:pPr eaLnBrk="1" hangingPunct="1">
                <a:lnSpc>
                  <a:spcPct val="80000"/>
                </a:lnSpc>
                <a:spcBef>
                  <a:spcPct val="0"/>
                </a:spcBef>
                <a:buFontTx/>
                <a:buNone/>
              </a:pPr>
              <a:endParaRPr lang="en-US" altLang="ja-JP" sz="700" dirty="0">
                <a:solidFill>
                  <a:srgbClr val="808080"/>
                </a:solidFill>
                <a:latin typeface="ＭＳ ゴシック" panose="020B0609070205080204" pitchFamily="49" charset="-128"/>
                <a:ea typeface="ＭＳ ゴシック" panose="020B0609070205080204" pitchFamily="49" charset="-128"/>
              </a:endParaRPr>
            </a:p>
            <a:p>
              <a:pPr eaLnBrk="1" hangingPunct="1">
                <a:lnSpc>
                  <a:spcPct val="80000"/>
                </a:lnSpc>
                <a:spcBef>
                  <a:spcPct val="0"/>
                </a:spcBef>
                <a:buFontTx/>
                <a:buNone/>
              </a:pPr>
              <a:endParaRPr lang="en-US" altLang="ja-JP" sz="700" dirty="0">
                <a:solidFill>
                  <a:srgbClr val="808080"/>
                </a:solidFill>
                <a:latin typeface="ＭＳ ゴシック" panose="020B0609070205080204" pitchFamily="49" charset="-128"/>
                <a:ea typeface="ＭＳ ゴシック" panose="020B0609070205080204" pitchFamily="49" charset="-128"/>
              </a:endParaRPr>
            </a:p>
            <a:p>
              <a:pPr eaLnBrk="1" hangingPunct="1">
                <a:lnSpc>
                  <a:spcPct val="80000"/>
                </a:lnSpc>
                <a:spcBef>
                  <a:spcPct val="0"/>
                </a:spcBef>
                <a:buFontTx/>
                <a:buNone/>
              </a:pPr>
              <a:endParaRPr lang="en-US" altLang="ja-JP" sz="700" dirty="0">
                <a:solidFill>
                  <a:srgbClr val="808080"/>
                </a:solidFill>
                <a:latin typeface="ＭＳ ゴシック" panose="020B0609070205080204" pitchFamily="49" charset="-128"/>
                <a:ea typeface="ＭＳ ゴシック" panose="020B0609070205080204" pitchFamily="49" charset="-128"/>
              </a:endParaRPr>
            </a:p>
            <a:p>
              <a:pPr eaLnBrk="1" hangingPunct="1">
                <a:lnSpc>
                  <a:spcPct val="80000"/>
                </a:lnSpc>
                <a:spcBef>
                  <a:spcPct val="0"/>
                </a:spcBef>
                <a:buFontTx/>
                <a:buNone/>
              </a:pPr>
              <a:endParaRPr lang="en-US" altLang="ja-JP" sz="700" dirty="0">
                <a:solidFill>
                  <a:srgbClr val="808080"/>
                </a:solidFill>
                <a:latin typeface="ＭＳ ゴシック" panose="020B0609070205080204" pitchFamily="49" charset="-128"/>
                <a:ea typeface="ＭＳ ゴシック" panose="020B0609070205080204" pitchFamily="49" charset="-128"/>
              </a:endParaRPr>
            </a:p>
            <a:p>
              <a:pPr eaLnBrk="1" hangingPunct="1">
                <a:lnSpc>
                  <a:spcPct val="80000"/>
                </a:lnSpc>
                <a:spcBef>
                  <a:spcPct val="0"/>
                </a:spcBef>
                <a:buFontTx/>
                <a:buNone/>
              </a:pPr>
              <a:endParaRPr lang="en-US" altLang="ja-JP" sz="700" dirty="0">
                <a:solidFill>
                  <a:srgbClr val="808080"/>
                </a:solidFill>
                <a:latin typeface="ＭＳ ゴシック" panose="020B0609070205080204" pitchFamily="49" charset="-128"/>
                <a:ea typeface="ＭＳ ゴシック" panose="020B0609070205080204" pitchFamily="49" charset="-128"/>
              </a:endParaRPr>
            </a:p>
            <a:p>
              <a:pPr eaLnBrk="1" hangingPunct="1">
                <a:lnSpc>
                  <a:spcPct val="80000"/>
                </a:lnSpc>
                <a:spcBef>
                  <a:spcPct val="0"/>
                </a:spcBef>
                <a:buFontTx/>
                <a:buNone/>
              </a:pPr>
              <a:endParaRPr lang="en-US" altLang="ja-JP" sz="700" dirty="0">
                <a:solidFill>
                  <a:srgbClr val="808080"/>
                </a:solidFill>
                <a:latin typeface="ＭＳ ゴシック" panose="020B0609070205080204" pitchFamily="49" charset="-128"/>
                <a:ea typeface="ＭＳ ゴシック" panose="020B0609070205080204" pitchFamily="49" charset="-128"/>
              </a:endParaRPr>
            </a:p>
            <a:p>
              <a:pPr eaLnBrk="1" hangingPunct="1">
                <a:lnSpc>
                  <a:spcPct val="80000"/>
                </a:lnSpc>
                <a:spcBef>
                  <a:spcPct val="0"/>
                </a:spcBef>
                <a:buFontTx/>
                <a:buNone/>
              </a:pPr>
              <a:endParaRPr lang="en-US" altLang="ja-JP" sz="700" dirty="0">
                <a:solidFill>
                  <a:srgbClr val="808080"/>
                </a:solidFill>
                <a:latin typeface="ＭＳ ゴシック" panose="020B0609070205080204" pitchFamily="49" charset="-128"/>
                <a:ea typeface="ＭＳ ゴシック" panose="020B0609070205080204" pitchFamily="49" charset="-128"/>
              </a:endParaRPr>
            </a:p>
            <a:p>
              <a:pPr eaLnBrk="1" hangingPunct="1">
                <a:lnSpc>
                  <a:spcPct val="80000"/>
                </a:lnSpc>
                <a:spcBef>
                  <a:spcPct val="0"/>
                </a:spcBef>
                <a:buFontTx/>
                <a:buNone/>
              </a:pPr>
              <a:endParaRPr lang="en-US" altLang="ja-JP" sz="700" dirty="0">
                <a:solidFill>
                  <a:srgbClr val="808080"/>
                </a:solidFill>
                <a:latin typeface="ＭＳ ゴシック" panose="020B0609070205080204" pitchFamily="49" charset="-128"/>
                <a:ea typeface="ＭＳ ゴシック" panose="020B0609070205080204" pitchFamily="49" charset="-128"/>
              </a:endParaRPr>
            </a:p>
            <a:p>
              <a:pPr eaLnBrk="1" hangingPunct="1">
                <a:lnSpc>
                  <a:spcPct val="80000"/>
                </a:lnSpc>
                <a:spcBef>
                  <a:spcPct val="0"/>
                </a:spcBef>
                <a:buFontTx/>
                <a:buNone/>
              </a:pPr>
              <a:endParaRPr lang="en-US" altLang="ja-JP" sz="700" dirty="0">
                <a:latin typeface="ＭＳ ゴシック" panose="020B0609070205080204" pitchFamily="49" charset="-128"/>
                <a:ea typeface="ＭＳ ゴシック" panose="020B0609070205080204" pitchFamily="49" charset="-128"/>
              </a:endParaRPr>
            </a:p>
            <a:p>
              <a:pPr eaLnBrk="1" hangingPunct="1">
                <a:lnSpc>
                  <a:spcPct val="80000"/>
                </a:lnSpc>
                <a:spcBef>
                  <a:spcPct val="0"/>
                </a:spcBef>
                <a:buFontTx/>
                <a:buNone/>
              </a:pPr>
              <a:r>
                <a:rPr lang="en-US" altLang="ja-JP" sz="700" dirty="0">
                  <a:latin typeface="ＭＳ ゴシック" panose="020B0609070205080204" pitchFamily="49" charset="-128"/>
                  <a:ea typeface="ＭＳ ゴシック" panose="020B0609070205080204" pitchFamily="49" charset="-128"/>
                </a:rPr>
                <a:t>======================================================================</a:t>
              </a:r>
            </a:p>
            <a:p>
              <a:pPr eaLnBrk="1" hangingPunct="1">
                <a:lnSpc>
                  <a:spcPct val="80000"/>
                </a:lnSpc>
                <a:spcBef>
                  <a:spcPct val="0"/>
                </a:spcBef>
                <a:buFontTx/>
                <a:buNone/>
              </a:pPr>
              <a:r>
                <a:rPr lang="en-US" altLang="ja-JP" sz="700" dirty="0">
                  <a:latin typeface="ＭＳ ゴシック" panose="020B0609070205080204" pitchFamily="49" charset="-128"/>
                  <a:ea typeface="ＭＳ ゴシック" panose="020B0609070205080204" pitchFamily="49" charset="-128"/>
                </a:rPr>
                <a:t>※</a:t>
              </a:r>
              <a:r>
                <a:rPr lang="ja-JP" altLang="en-US" sz="700" dirty="0">
                  <a:latin typeface="ＭＳ ゴシック" panose="020B0609070205080204" pitchFamily="49" charset="-128"/>
                  <a:ea typeface="ＭＳ ゴシック" panose="020B0609070205080204" pitchFamily="49" charset="-128"/>
                </a:rPr>
                <a:t>本メールは、テンプレート</a:t>
              </a:r>
              <a:r>
                <a:rPr lang="en-US" altLang="ja-JP" sz="700" dirty="0">
                  <a:latin typeface="ＭＳ ゴシック" panose="020B0609070205080204" pitchFamily="49" charset="-128"/>
                  <a:ea typeface="ＭＳ ゴシック" panose="020B0609070205080204" pitchFamily="49" charset="-128"/>
                </a:rPr>
                <a:t>BANK</a:t>
              </a:r>
              <a:r>
                <a:rPr lang="ja-JP" altLang="en-US" sz="700" dirty="0">
                  <a:latin typeface="ＭＳ ゴシック" panose="020B0609070205080204" pitchFamily="49" charset="-128"/>
                  <a:ea typeface="ＭＳ ゴシック" panose="020B0609070205080204" pitchFamily="49" charset="-128"/>
                </a:rPr>
                <a:t>に無料会員登録をしていただいた皆様にお送</a:t>
              </a:r>
            </a:p>
            <a:p>
              <a:pPr eaLnBrk="1" hangingPunct="1">
                <a:lnSpc>
                  <a:spcPct val="80000"/>
                </a:lnSpc>
                <a:spcBef>
                  <a:spcPct val="0"/>
                </a:spcBef>
                <a:buFontTx/>
                <a:buNone/>
              </a:pPr>
              <a:r>
                <a:rPr lang="ja-JP" altLang="en-US" sz="700" dirty="0">
                  <a:latin typeface="ＭＳ ゴシック" panose="020B0609070205080204" pitchFamily="49" charset="-128"/>
                  <a:ea typeface="ＭＳ ゴシック" panose="020B0609070205080204" pitchFamily="49" charset="-128"/>
                </a:rPr>
                <a:t>  </a:t>
              </a:r>
              <a:r>
                <a:rPr lang="ja-JP" altLang="en-US" sz="700" dirty="0" err="1">
                  <a:latin typeface="ＭＳ ゴシック" panose="020B0609070205080204" pitchFamily="49" charset="-128"/>
                  <a:ea typeface="ＭＳ ゴシック" panose="020B0609070205080204" pitchFamily="49" charset="-128"/>
                </a:rPr>
                <a:t>り</a:t>
              </a:r>
              <a:r>
                <a:rPr lang="ja-JP" altLang="en-US" sz="700" dirty="0">
                  <a:latin typeface="ＭＳ ゴシック" panose="020B0609070205080204" pitchFamily="49" charset="-128"/>
                  <a:ea typeface="ＭＳ ゴシック" panose="020B0609070205080204" pitchFamily="49" charset="-128"/>
                </a:rPr>
                <a:t>しています。</a:t>
              </a:r>
            </a:p>
            <a:p>
              <a:pPr eaLnBrk="1" hangingPunct="1">
                <a:lnSpc>
                  <a:spcPct val="80000"/>
                </a:lnSpc>
                <a:spcBef>
                  <a:spcPct val="0"/>
                </a:spcBef>
                <a:buFontTx/>
                <a:buNone/>
              </a:pPr>
              <a:r>
                <a:rPr lang="en-US" altLang="ja-JP" sz="700" dirty="0">
                  <a:latin typeface="ＭＳ ゴシック" panose="020B0609070205080204" pitchFamily="49" charset="-128"/>
                  <a:ea typeface="ＭＳ ゴシック" panose="020B0609070205080204" pitchFamily="49" charset="-128"/>
                </a:rPr>
                <a:t>※</a:t>
              </a:r>
              <a:r>
                <a:rPr lang="ja-JP" altLang="en-US" sz="700" dirty="0">
                  <a:latin typeface="ＭＳ ゴシック" panose="020B0609070205080204" pitchFamily="49" charset="-128"/>
                  <a:ea typeface="ＭＳ ゴシック" panose="020B0609070205080204" pitchFamily="49" charset="-128"/>
                </a:rPr>
                <a:t>メールの配信停止、配信先の変更手続きは、お手数ですが必ず下記ページ</a:t>
              </a:r>
            </a:p>
            <a:p>
              <a:pPr eaLnBrk="1" hangingPunct="1">
                <a:lnSpc>
                  <a:spcPct val="80000"/>
                </a:lnSpc>
                <a:spcBef>
                  <a:spcPct val="0"/>
                </a:spcBef>
                <a:buFontTx/>
                <a:buNone/>
              </a:pPr>
              <a:r>
                <a:rPr lang="ja-JP" altLang="en-US" sz="700" dirty="0">
                  <a:latin typeface="ＭＳ ゴシック" panose="020B0609070205080204" pitchFamily="49" charset="-128"/>
                  <a:ea typeface="ＭＳ ゴシック" panose="020B0609070205080204" pitchFamily="49" charset="-128"/>
                </a:rPr>
                <a:t>  にてお願いいたします。</a:t>
              </a:r>
            </a:p>
            <a:p>
              <a:pPr eaLnBrk="1" hangingPunct="1">
                <a:lnSpc>
                  <a:spcPct val="80000"/>
                </a:lnSpc>
                <a:spcBef>
                  <a:spcPct val="0"/>
                </a:spcBef>
                <a:buFontTx/>
                <a:buNone/>
              </a:pPr>
              <a:r>
                <a:rPr lang="ja-JP" altLang="en-US" sz="700" dirty="0">
                  <a:latin typeface="ＭＳ ゴシック" panose="020B0609070205080204" pitchFamily="49" charset="-128"/>
                  <a:ea typeface="ＭＳ ゴシック" panose="020B0609070205080204" pitchFamily="49" charset="-128"/>
                </a:rPr>
                <a:t>  なお、配信停止をされますと、テンプレート</a:t>
              </a:r>
              <a:r>
                <a:rPr lang="en-US" altLang="ja-JP" sz="700" dirty="0">
                  <a:latin typeface="ＭＳ ゴシック" panose="020B0609070205080204" pitchFamily="49" charset="-128"/>
                  <a:ea typeface="ＭＳ ゴシック" panose="020B0609070205080204" pitchFamily="49" charset="-128"/>
                </a:rPr>
                <a:t>BANK </a:t>
              </a:r>
              <a:r>
                <a:rPr lang="ja-JP" altLang="en-US" sz="700" dirty="0">
                  <a:latin typeface="ＭＳ ゴシック" panose="020B0609070205080204" pitchFamily="49" charset="-128"/>
                  <a:ea typeface="ＭＳ ゴシック" panose="020B0609070205080204" pitchFamily="49" charset="-128"/>
                </a:rPr>
                <a:t>無料会員登録も同時に解除</a:t>
              </a:r>
            </a:p>
            <a:p>
              <a:pPr eaLnBrk="1" hangingPunct="1">
                <a:lnSpc>
                  <a:spcPct val="80000"/>
                </a:lnSpc>
                <a:spcBef>
                  <a:spcPct val="0"/>
                </a:spcBef>
                <a:buFontTx/>
                <a:buNone/>
              </a:pPr>
              <a:r>
                <a:rPr lang="ja-JP" altLang="en-US" sz="700" dirty="0">
                  <a:latin typeface="ＭＳ ゴシック" panose="020B0609070205080204" pitchFamily="49" charset="-128"/>
                  <a:ea typeface="ＭＳ ゴシック" panose="020B0609070205080204" pitchFamily="49" charset="-128"/>
                </a:rPr>
                <a:t>  され、無料会員様向けのテンプレート・素材がご利用いただけなくなります。</a:t>
              </a:r>
            </a:p>
            <a:p>
              <a:pPr eaLnBrk="1" hangingPunct="1">
                <a:lnSpc>
                  <a:spcPct val="80000"/>
                </a:lnSpc>
                <a:spcBef>
                  <a:spcPct val="0"/>
                </a:spcBef>
                <a:buFontTx/>
                <a:buNone/>
              </a:pPr>
              <a:r>
                <a:rPr lang="ja-JP" altLang="en-US" sz="700" dirty="0">
                  <a:latin typeface="ＭＳ ゴシック" panose="020B0609070205080204" pitchFamily="49" charset="-128"/>
                  <a:ea typeface="ＭＳ ゴシック" panose="020B0609070205080204" pitchFamily="49" charset="-128"/>
                </a:rPr>
                <a:t>  また、通常のメールニュースもお送りできなくなりますので、 あらかじめ</a:t>
              </a:r>
            </a:p>
          </p:txBody>
        </p:sp>
        <p:sp>
          <p:nvSpPr>
            <p:cNvPr id="10273" name="Text Box 7"/>
            <p:cNvSpPr txBox="1">
              <a:spLocks noChangeArrowheads="1"/>
            </p:cNvSpPr>
            <p:nvPr/>
          </p:nvSpPr>
          <p:spPr bwMode="auto">
            <a:xfrm>
              <a:off x="1208" y="2478"/>
              <a:ext cx="901" cy="238"/>
            </a:xfrm>
            <a:prstGeom prst="rect">
              <a:avLst/>
            </a:prstGeom>
            <a:solidFill>
              <a:schemeClr val="bg1"/>
            </a:solidFill>
            <a:ln w="1905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10000"/>
                </a:spcBef>
                <a:buFontTx/>
                <a:buNone/>
              </a:pPr>
              <a:r>
                <a:rPr lang="ja-JP" altLang="en-US" sz="1000" b="1">
                  <a:latin typeface="メイリオ" panose="020B0604030504040204" pitchFamily="50" charset="-128"/>
                  <a:ea typeface="メイリオ" panose="020B0604030504040204" pitchFamily="50" charset="-128"/>
                </a:rPr>
                <a:t>フッタ（固定）</a:t>
              </a:r>
            </a:p>
          </p:txBody>
        </p:sp>
        <p:sp>
          <p:nvSpPr>
            <p:cNvPr id="10274" name="Text Box 8"/>
            <p:cNvSpPr txBox="1">
              <a:spLocks noChangeArrowheads="1"/>
            </p:cNvSpPr>
            <p:nvPr/>
          </p:nvSpPr>
          <p:spPr bwMode="auto">
            <a:xfrm>
              <a:off x="612" y="1026"/>
              <a:ext cx="1872" cy="1106"/>
            </a:xfrm>
            <a:prstGeom prst="rect">
              <a:avLst/>
            </a:prstGeom>
            <a:solidFill>
              <a:schemeClr val="bg1"/>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ja-JP" altLang="en-US" sz="600">
                  <a:latin typeface="ＭＳ ゴシック" panose="020B0609070205080204" pitchFamily="49" charset="-128"/>
                  <a:ea typeface="ＭＳ ゴシック" panose="020B0609070205080204" pitchFamily="49" charset="-128"/>
                </a:rPr>
                <a:t>「カレンダー</a:t>
              </a:r>
              <a:r>
                <a:rPr lang="en-US" altLang="ja-JP" sz="600">
                  <a:latin typeface="ＭＳ ゴシック" panose="020B0609070205080204" pitchFamily="49" charset="-128"/>
                  <a:ea typeface="ＭＳ ゴシック" panose="020B0609070205080204" pitchFamily="49" charset="-128"/>
                </a:rPr>
                <a:t>BANK</a:t>
              </a:r>
              <a:r>
                <a:rPr lang="ja-JP" altLang="en-US" sz="600">
                  <a:latin typeface="ＭＳ ゴシック" panose="020B0609070205080204" pitchFamily="49" charset="-128"/>
                  <a:ea typeface="ＭＳ ゴシック" panose="020B0609070205080204" pitchFamily="49" charset="-128"/>
                </a:rPr>
                <a:t>」をご利用の皆様へ</a:t>
              </a:r>
            </a:p>
            <a:p>
              <a:pPr eaLnBrk="1" hangingPunct="1">
                <a:spcBef>
                  <a:spcPct val="0"/>
                </a:spcBef>
                <a:buFontTx/>
                <a:buNone/>
              </a:pPr>
              <a:r>
                <a:rPr lang="ja-JP" altLang="en-US" sz="600">
                  <a:latin typeface="ＭＳ ゴシック" panose="020B0609070205080204" pitchFamily="49" charset="-128"/>
                  <a:ea typeface="ＭＳ ゴシック" panose="020B0609070205080204" pitchFamily="49" charset="-128"/>
                </a:rPr>
                <a:t>○○○様からのご案内です［</a:t>
              </a:r>
              <a:r>
                <a:rPr lang="en-US" altLang="ja-JP" sz="600">
                  <a:latin typeface="ＭＳ ゴシック" panose="020B0609070205080204" pitchFamily="49" charset="-128"/>
                  <a:ea typeface="ＭＳ ゴシック" panose="020B0609070205080204" pitchFamily="49" charset="-128"/>
                </a:rPr>
                <a:t>PR</a:t>
              </a:r>
              <a:r>
                <a:rPr lang="ja-JP" altLang="en-US" sz="600">
                  <a:latin typeface="ＭＳ ゴシック" panose="020B0609070205080204" pitchFamily="49" charset="-128"/>
                  <a:ea typeface="ＭＳ ゴシック" panose="020B0609070205080204" pitchFamily="49" charset="-128"/>
                </a:rPr>
                <a:t>］</a:t>
              </a:r>
            </a:p>
            <a:p>
              <a:pPr eaLnBrk="1" hangingPunct="1">
                <a:spcBef>
                  <a:spcPct val="0"/>
                </a:spcBef>
                <a:buFontTx/>
                <a:buNone/>
              </a:pPr>
              <a:endParaRPr lang="ja-JP" altLang="en-US" sz="600">
                <a:latin typeface="ＭＳ ゴシック" panose="020B0609070205080204" pitchFamily="49" charset="-128"/>
                <a:ea typeface="ＭＳ ゴシック" panose="020B0609070205080204" pitchFamily="49" charset="-128"/>
              </a:endParaRPr>
            </a:p>
            <a:p>
              <a:pPr eaLnBrk="1" hangingPunct="1">
                <a:lnSpc>
                  <a:spcPct val="80000"/>
                </a:lnSpc>
                <a:spcBef>
                  <a:spcPct val="0"/>
                </a:spcBef>
                <a:buFontTx/>
                <a:buNone/>
              </a:pPr>
              <a:r>
                <a:rPr lang="ja-JP" altLang="en-US" sz="600">
                  <a:latin typeface="ＭＳ ゴシック" panose="020B0609070205080204" pitchFamily="49" charset="-128"/>
                  <a:ea typeface="ＭＳ ゴシック" panose="020B0609070205080204" pitchFamily="49" charset="-128"/>
                </a:rPr>
                <a:t>　　◆◆◆◆◆◆◆◆◆◆◆◆◆◆◆◆◆◆◆◆◆◆◆◆◆◆◆◆◆◆◆◆</a:t>
              </a:r>
            </a:p>
            <a:p>
              <a:pPr eaLnBrk="1" hangingPunct="1">
                <a:lnSpc>
                  <a:spcPct val="80000"/>
                </a:lnSpc>
                <a:spcBef>
                  <a:spcPct val="0"/>
                </a:spcBef>
                <a:buFontTx/>
                <a:buNone/>
              </a:pPr>
              <a:r>
                <a:rPr lang="ja-JP" altLang="en-US" sz="600">
                  <a:latin typeface="ＭＳ ゴシック" panose="020B0609070205080204" pitchFamily="49" charset="-128"/>
                  <a:ea typeface="ＭＳ ゴシック" panose="020B0609070205080204" pitchFamily="49" charset="-128"/>
                </a:rPr>
                <a:t>      </a:t>
              </a:r>
              <a:r>
                <a:rPr lang="en-US" altLang="ja-JP" sz="600">
                  <a:latin typeface="ＭＳ ゴシック" panose="020B0609070205080204" pitchFamily="49" charset="-128"/>
                  <a:ea typeface="ＭＳ ゴシック" panose="020B0609070205080204" pitchFamily="49" charset="-128"/>
                </a:rPr>
                <a:t>7/6</a:t>
              </a:r>
              <a:r>
                <a:rPr lang="ja-JP" altLang="en-US" sz="600">
                  <a:latin typeface="ＭＳ ゴシック" panose="020B0609070205080204" pitchFamily="49" charset="-128"/>
                  <a:ea typeface="ＭＳ ゴシック" panose="020B0609070205080204" pitchFamily="49" charset="-128"/>
                </a:rPr>
                <a:t>までの期間限定！◆テンプレート＆素材</a:t>
              </a:r>
              <a:r>
                <a:rPr lang="en-US" altLang="ja-JP" sz="600">
                  <a:latin typeface="ＭＳ ゴシック" panose="020B0609070205080204" pitchFamily="49" charset="-128"/>
                  <a:ea typeface="ＭＳ ゴシック" panose="020B0609070205080204" pitchFamily="49" charset="-128"/>
                </a:rPr>
                <a:t>80</a:t>
              </a:r>
              <a:r>
                <a:rPr lang="ja-JP" altLang="en-US" sz="600">
                  <a:latin typeface="ＭＳ ゴシック" panose="020B0609070205080204" pitchFamily="49" charset="-128"/>
                  <a:ea typeface="ＭＳ ゴシック" panose="020B0609070205080204" pitchFamily="49" charset="-128"/>
                </a:rPr>
                <a:t>点を≪無料≫提供中！</a:t>
              </a:r>
            </a:p>
            <a:p>
              <a:pPr eaLnBrk="1" hangingPunct="1">
                <a:lnSpc>
                  <a:spcPct val="80000"/>
                </a:lnSpc>
                <a:spcBef>
                  <a:spcPct val="0"/>
                </a:spcBef>
                <a:buFontTx/>
                <a:buNone/>
              </a:pPr>
              <a:r>
                <a:rPr lang="ja-JP" altLang="en-US" sz="600">
                  <a:latin typeface="ＭＳ ゴシック" panose="020B0609070205080204" pitchFamily="49" charset="-128"/>
                  <a:ea typeface="ＭＳ ゴシック" panose="020B0609070205080204" pitchFamily="49" charset="-128"/>
                </a:rPr>
                <a:t>                 </a:t>
              </a:r>
              <a:r>
                <a:rPr lang="en-US" altLang="ja-JP" sz="600">
                  <a:latin typeface="ＭＳ ゴシック" panose="020B0609070205080204" pitchFamily="49" charset="-128"/>
                  <a:ea typeface="ＭＳ ゴシック" panose="020B0609070205080204" pitchFamily="49" charset="-128"/>
                </a:rPr>
                <a:t>http://www.templatebank.com/business/</a:t>
              </a:r>
            </a:p>
            <a:p>
              <a:pPr eaLnBrk="1" hangingPunct="1">
                <a:lnSpc>
                  <a:spcPct val="80000"/>
                </a:lnSpc>
                <a:spcBef>
                  <a:spcPct val="0"/>
                </a:spcBef>
                <a:buFontTx/>
                <a:buNone/>
              </a:pPr>
              <a:r>
                <a:rPr lang="en-US" altLang="ja-JP" sz="600">
                  <a:latin typeface="ＭＳ ゴシック" panose="020B0609070205080204" pitchFamily="49" charset="-128"/>
                  <a:ea typeface="ＭＳ ゴシック" panose="020B0609070205080204" pitchFamily="49" charset="-128"/>
                </a:rPr>
                <a:t>    ◆◆◆◆◆◆◆◆◆◆◆◆◆◆◆◆◆◆◆◆◆◆◆◆◆◆◆◆◆◆◆◆</a:t>
              </a:r>
            </a:p>
            <a:p>
              <a:pPr eaLnBrk="1" hangingPunct="1">
                <a:lnSpc>
                  <a:spcPct val="80000"/>
                </a:lnSpc>
                <a:spcBef>
                  <a:spcPct val="0"/>
                </a:spcBef>
                <a:buFontTx/>
                <a:buNone/>
              </a:pPr>
              <a:endParaRPr lang="en-US" altLang="ja-JP" sz="600">
                <a:latin typeface="ＭＳ ゴシック" panose="020B0609070205080204" pitchFamily="49" charset="-128"/>
                <a:ea typeface="ＭＳ ゴシック" panose="020B0609070205080204" pitchFamily="49" charset="-128"/>
              </a:endParaRPr>
            </a:p>
            <a:p>
              <a:pPr eaLnBrk="1" hangingPunct="1">
                <a:lnSpc>
                  <a:spcPct val="80000"/>
                </a:lnSpc>
                <a:spcBef>
                  <a:spcPct val="0"/>
                </a:spcBef>
                <a:buFontTx/>
                <a:buNone/>
              </a:pPr>
              <a:r>
                <a:rPr lang="ja-JP" altLang="en-US" sz="600">
                  <a:latin typeface="ＭＳ ゴシック" panose="020B0609070205080204" pitchFamily="49" charset="-128"/>
                  <a:ea typeface="ＭＳ ゴシック" panose="020B0609070205080204" pitchFamily="49" charset="-128"/>
                </a:rPr>
                <a:t>　　　　シゴトでパソコンを使っている人に、お伝えしたい情報です。</a:t>
              </a:r>
            </a:p>
            <a:p>
              <a:pPr eaLnBrk="1" hangingPunct="1">
                <a:lnSpc>
                  <a:spcPct val="80000"/>
                </a:lnSpc>
                <a:spcBef>
                  <a:spcPct val="0"/>
                </a:spcBef>
                <a:buFontTx/>
                <a:buNone/>
              </a:pPr>
              <a:r>
                <a:rPr lang="ja-JP" altLang="en-US" sz="600">
                  <a:latin typeface="ＭＳ ゴシック" panose="020B0609070205080204" pitchFamily="49" charset="-128"/>
                  <a:ea typeface="ＭＳ ゴシック" panose="020B0609070205080204" pitchFamily="49" charset="-128"/>
                </a:rPr>
                <a:t>           このほどオープンした「ビジネステンプレート</a:t>
              </a:r>
              <a:r>
                <a:rPr lang="en-US" altLang="ja-JP" sz="600">
                  <a:latin typeface="ＭＳ ゴシック" panose="020B0609070205080204" pitchFamily="49" charset="-128"/>
                  <a:ea typeface="ＭＳ ゴシック" panose="020B0609070205080204" pitchFamily="49" charset="-128"/>
                </a:rPr>
                <a:t>BANK</a:t>
              </a:r>
              <a:r>
                <a:rPr lang="ja-JP" altLang="en-US" sz="600">
                  <a:latin typeface="ＭＳ ゴシック" panose="020B0609070205080204" pitchFamily="49" charset="-128"/>
                  <a:ea typeface="ＭＳ ゴシック" panose="020B0609070205080204" pitchFamily="49" charset="-128"/>
                </a:rPr>
                <a:t>」。</a:t>
              </a:r>
            </a:p>
            <a:p>
              <a:pPr eaLnBrk="1" hangingPunct="1">
                <a:lnSpc>
                  <a:spcPct val="80000"/>
                </a:lnSpc>
                <a:spcBef>
                  <a:spcPct val="0"/>
                </a:spcBef>
                <a:buFontTx/>
                <a:buNone/>
              </a:pPr>
              <a:r>
                <a:rPr lang="ja-JP" altLang="en-US" sz="600">
                  <a:latin typeface="ＭＳ ゴシック" panose="020B0609070205080204" pitchFamily="49" charset="-128"/>
                  <a:ea typeface="ＭＳ ゴシック" panose="020B0609070205080204" pitchFamily="49" charset="-128"/>
                </a:rPr>
                <a:t>               様々な部署で、ビジネスシーンで、使えます。</a:t>
              </a:r>
            </a:p>
            <a:p>
              <a:pPr eaLnBrk="1" hangingPunct="1">
                <a:lnSpc>
                  <a:spcPct val="80000"/>
                </a:lnSpc>
                <a:spcBef>
                  <a:spcPct val="0"/>
                </a:spcBef>
                <a:buFontTx/>
                <a:buNone/>
              </a:pPr>
              <a:r>
                <a:rPr lang="ja-JP" altLang="en-US" sz="600">
                  <a:latin typeface="ＭＳ ゴシック" panose="020B0609070205080204" pitchFamily="49" charset="-128"/>
                  <a:ea typeface="ＭＳ ゴシック" panose="020B0609070205080204" pitchFamily="49" charset="-128"/>
                </a:rPr>
                <a:t>                         </a:t>
              </a:r>
            </a:p>
            <a:p>
              <a:pPr eaLnBrk="1" hangingPunct="1">
                <a:lnSpc>
                  <a:spcPct val="80000"/>
                </a:lnSpc>
                <a:spcBef>
                  <a:spcPct val="0"/>
                </a:spcBef>
                <a:buFontTx/>
                <a:buNone/>
              </a:pPr>
              <a:r>
                <a:rPr lang="ja-JP" altLang="en-US" sz="600">
                  <a:latin typeface="ＭＳ ゴシック" panose="020B0609070205080204" pitchFamily="49" charset="-128"/>
                  <a:ea typeface="ＭＳ ゴシック" panose="020B0609070205080204" pitchFamily="49" charset="-128"/>
                </a:rPr>
                <a:t>                       それは、たとえばこんな時。</a:t>
              </a:r>
            </a:p>
            <a:p>
              <a:pPr eaLnBrk="1" hangingPunct="1">
                <a:lnSpc>
                  <a:spcPct val="80000"/>
                </a:lnSpc>
                <a:spcBef>
                  <a:spcPct val="0"/>
                </a:spcBef>
                <a:buFontTx/>
                <a:buNone/>
              </a:pPr>
              <a:r>
                <a:rPr lang="ja-JP" altLang="en-US" sz="600">
                  <a:latin typeface="ＭＳ ゴシック" panose="020B0609070205080204" pitchFamily="49" charset="-128"/>
                  <a:ea typeface="ＭＳ ゴシック" panose="020B0609070205080204" pitchFamily="49" charset="-128"/>
                </a:rPr>
                <a:t>                                ↓ ↓ ↓</a:t>
              </a:r>
            </a:p>
            <a:p>
              <a:pPr eaLnBrk="1" hangingPunct="1">
                <a:lnSpc>
                  <a:spcPct val="80000"/>
                </a:lnSpc>
                <a:spcBef>
                  <a:spcPct val="0"/>
                </a:spcBef>
                <a:buFontTx/>
                <a:buNone/>
              </a:pPr>
              <a:r>
                <a:rPr lang="en-US" altLang="ja-JP" sz="600">
                  <a:latin typeface="ＭＳ ゴシック" panose="020B0609070205080204" pitchFamily="49" charset="-128"/>
                  <a:ea typeface="ＭＳ ゴシック" panose="020B0609070205080204" pitchFamily="49" charset="-128"/>
                </a:rPr>
                <a:t>------------------------------------------------------------------------</a:t>
              </a:r>
            </a:p>
            <a:p>
              <a:pPr eaLnBrk="1" hangingPunct="1">
                <a:lnSpc>
                  <a:spcPct val="80000"/>
                </a:lnSpc>
                <a:spcBef>
                  <a:spcPct val="0"/>
                </a:spcBef>
                <a:buFontTx/>
                <a:buNone/>
              </a:pPr>
              <a:r>
                <a:rPr lang="en-US" altLang="ja-JP" sz="600">
                  <a:latin typeface="ＭＳ ゴシック" panose="020B0609070205080204" pitchFamily="49" charset="-128"/>
                  <a:ea typeface="ＭＳ ゴシック" panose="020B0609070205080204" pitchFamily="49" charset="-128"/>
                </a:rPr>
                <a:t>●PowerPoint</a:t>
              </a:r>
              <a:r>
                <a:rPr lang="ja-JP" altLang="en-US" sz="600">
                  <a:latin typeface="ＭＳ ゴシック" panose="020B0609070205080204" pitchFamily="49" charset="-128"/>
                  <a:ea typeface="ＭＳ ゴシック" panose="020B0609070205080204" pitchFamily="49" charset="-128"/>
                </a:rPr>
                <a:t>で企画書を作ることになったけれど、正直、慣れていないので</a:t>
              </a:r>
            </a:p>
            <a:p>
              <a:pPr eaLnBrk="1" hangingPunct="1">
                <a:lnSpc>
                  <a:spcPct val="80000"/>
                </a:lnSpc>
                <a:spcBef>
                  <a:spcPct val="0"/>
                </a:spcBef>
                <a:buFontTx/>
                <a:buNone/>
              </a:pPr>
              <a:r>
                <a:rPr lang="ja-JP" altLang="en-US" sz="600">
                  <a:latin typeface="ＭＳ ゴシック" panose="020B0609070205080204" pitchFamily="49" charset="-128"/>
                  <a:ea typeface="ＭＳ ゴシック" panose="020B0609070205080204" pitchFamily="49" charset="-128"/>
                </a:rPr>
                <a:t>  ついつい時間がかかってしまう。もっとスムーズに作りたいが・・・。  </a:t>
              </a:r>
            </a:p>
            <a:p>
              <a:pPr eaLnBrk="1" hangingPunct="1">
                <a:lnSpc>
                  <a:spcPct val="80000"/>
                </a:lnSpc>
                <a:spcBef>
                  <a:spcPct val="0"/>
                </a:spcBef>
                <a:buFontTx/>
                <a:buNone/>
              </a:pPr>
              <a:r>
                <a:rPr lang="ja-JP" altLang="en-US" sz="600">
                  <a:latin typeface="ＭＳ ゴシック" panose="020B0609070205080204" pitchFamily="49" charset="-128"/>
                  <a:ea typeface="ＭＳ ゴシック" panose="020B0609070205080204" pitchFamily="49" charset="-128"/>
                </a:rPr>
                <a:t>  </a:t>
              </a:r>
            </a:p>
            <a:p>
              <a:pPr eaLnBrk="1" hangingPunct="1">
                <a:lnSpc>
                  <a:spcPct val="80000"/>
                </a:lnSpc>
                <a:spcBef>
                  <a:spcPct val="0"/>
                </a:spcBef>
                <a:buFontTx/>
                <a:buNone/>
              </a:pPr>
              <a:r>
                <a:rPr lang="en-US" altLang="ja-JP" sz="600">
                  <a:latin typeface="ＭＳ ゴシック" panose="020B0609070205080204" pitchFamily="49" charset="-128"/>
                  <a:ea typeface="ＭＳ ゴシック" panose="020B0609070205080204" pitchFamily="49" charset="-128"/>
                </a:rPr>
                <a:t>&gt;&gt;&gt;</a:t>
              </a:r>
              <a:r>
                <a:rPr lang="ja-JP" altLang="en-US" sz="600">
                  <a:latin typeface="ＭＳ ゴシック" panose="020B0609070205080204" pitchFamily="49" charset="-128"/>
                  <a:ea typeface="ＭＳ ゴシック" panose="020B0609070205080204" pitchFamily="49" charset="-128"/>
                </a:rPr>
                <a:t>「</a:t>
              </a:r>
              <a:r>
                <a:rPr lang="en-US" altLang="ja-JP" sz="600">
                  <a:latin typeface="ＭＳ ゴシック" panose="020B0609070205080204" pitchFamily="49" charset="-128"/>
                  <a:ea typeface="ＭＳ ゴシック" panose="020B0609070205080204" pitchFamily="49" charset="-128"/>
                </a:rPr>
                <a:t>PowerPoint</a:t>
              </a:r>
              <a:r>
                <a:rPr lang="ja-JP" altLang="en-US" sz="600">
                  <a:latin typeface="ＭＳ ゴシック" panose="020B0609070205080204" pitchFamily="49" charset="-128"/>
                  <a:ea typeface="ＭＳ ゴシック" panose="020B0609070205080204" pitchFamily="49" charset="-128"/>
                </a:rPr>
                <a:t>企画書見本」が便利です。</a:t>
              </a:r>
            </a:p>
            <a:p>
              <a:pPr eaLnBrk="1" hangingPunct="1">
                <a:lnSpc>
                  <a:spcPct val="80000"/>
                </a:lnSpc>
                <a:spcBef>
                  <a:spcPct val="0"/>
                </a:spcBef>
                <a:buFontTx/>
                <a:buNone/>
              </a:pPr>
              <a:r>
                <a:rPr lang="ja-JP" altLang="en-US" sz="600">
                  <a:latin typeface="ＭＳ ゴシック" panose="020B0609070205080204" pitchFamily="49" charset="-128"/>
                  <a:ea typeface="ＭＳ ゴシック" panose="020B0609070205080204" pitchFamily="49" charset="-128"/>
                </a:rPr>
                <a:t>    大まかな流れが設定されているので、内容を書き換えるだけで企画書が</a:t>
              </a:r>
            </a:p>
            <a:p>
              <a:pPr eaLnBrk="1" hangingPunct="1">
                <a:lnSpc>
                  <a:spcPct val="80000"/>
                </a:lnSpc>
                <a:spcBef>
                  <a:spcPct val="0"/>
                </a:spcBef>
                <a:buFontTx/>
                <a:buNone/>
              </a:pPr>
              <a:r>
                <a:rPr lang="ja-JP" altLang="en-US" sz="600">
                  <a:latin typeface="ＭＳ ゴシック" panose="020B0609070205080204" pitchFamily="49" charset="-128"/>
                  <a:ea typeface="ＭＳ ゴシック" panose="020B0609070205080204" pitchFamily="49" charset="-128"/>
                </a:rPr>
                <a:t>    作成できます。  </a:t>
              </a:r>
            </a:p>
            <a:p>
              <a:pPr eaLnBrk="1" hangingPunct="1">
                <a:lnSpc>
                  <a:spcPct val="80000"/>
                </a:lnSpc>
                <a:spcBef>
                  <a:spcPct val="0"/>
                </a:spcBef>
                <a:buFontTx/>
                <a:buNone/>
              </a:pPr>
              <a:r>
                <a:rPr lang="ja-JP" altLang="en-US" sz="600">
                  <a:latin typeface="ＭＳ ゴシック" panose="020B0609070205080204" pitchFamily="49" charset="-128"/>
                  <a:ea typeface="ＭＳ ゴシック" panose="020B0609070205080204" pitchFamily="49" charset="-128"/>
                </a:rPr>
                <a:t>    </a:t>
              </a:r>
              <a:r>
                <a:rPr lang="en-US" altLang="ja-JP" sz="600">
                  <a:latin typeface="ＭＳ ゴシック" panose="020B0609070205080204" pitchFamily="49" charset="-128"/>
                  <a:ea typeface="ＭＳ ゴシック" panose="020B0609070205080204" pitchFamily="49" charset="-128"/>
                </a:rPr>
                <a:t>http://www.templatebank.com/business/cate.asp?catea=A</a:t>
              </a:r>
            </a:p>
          </p:txBody>
        </p:sp>
        <p:sp>
          <p:nvSpPr>
            <p:cNvPr id="10275" name="Rectangle 9"/>
            <p:cNvSpPr>
              <a:spLocks noChangeArrowheads="1"/>
            </p:cNvSpPr>
            <p:nvPr/>
          </p:nvSpPr>
          <p:spPr bwMode="auto">
            <a:xfrm>
              <a:off x="615" y="1222"/>
              <a:ext cx="1950" cy="1134"/>
            </a:xfrm>
            <a:prstGeom prst="rect">
              <a:avLst/>
            </a:prstGeom>
            <a:solidFill>
              <a:schemeClr val="tx2">
                <a:lumMod val="20000"/>
                <a:lumOff val="80000"/>
                <a:alpha val="80000"/>
              </a:schemeClr>
            </a:solidFill>
            <a:ln w="19050">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defRPr/>
              </a:pPr>
              <a:r>
                <a:rPr lang="ja-JP" altLang="en-US" sz="2000" b="1" dirty="0">
                  <a:ln w="19050">
                    <a:noFill/>
                  </a:ln>
                  <a:latin typeface="メイリオ" panose="020B0604030504040204" pitchFamily="50" charset="-128"/>
                  <a:ea typeface="メイリオ" panose="020B0604030504040204" pitchFamily="50" charset="-128"/>
                  <a:cs typeface="メイリオ" panose="020B0604030504040204" pitchFamily="50" charset="-128"/>
                </a:rPr>
                <a:t>広告メッセージ</a:t>
              </a:r>
            </a:p>
            <a:p>
              <a:pPr algn="ctr" eaLnBrk="1" hangingPunct="1">
                <a:spcBef>
                  <a:spcPct val="0"/>
                </a:spcBef>
                <a:buFontTx/>
                <a:buNone/>
                <a:defRPr/>
              </a:pPr>
              <a:endParaRPr lang="ja-JP" altLang="en-US" sz="1200" b="1" dirty="0">
                <a:ln w="19050">
                  <a:noFill/>
                </a:ln>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spcBef>
                  <a:spcPct val="0"/>
                </a:spcBef>
                <a:buFontTx/>
                <a:buNone/>
                <a:defRPr/>
              </a:pPr>
              <a:r>
                <a:rPr lang="ja-JP" altLang="en-US" sz="1200" b="1" dirty="0">
                  <a:ln w="19050">
                    <a:noFill/>
                  </a:ln>
                  <a:latin typeface="メイリオ" panose="020B0604030504040204" pitchFamily="50" charset="-128"/>
                  <a:ea typeface="メイリオ" panose="020B0604030504040204" pitchFamily="50" charset="-128"/>
                  <a:cs typeface="メイリオ" panose="020B0604030504040204" pitchFamily="50" charset="-128"/>
                </a:rPr>
                <a:t>全角</a:t>
              </a:r>
              <a:r>
                <a:rPr lang="en-US" altLang="ja-JP" sz="1200" b="1" dirty="0">
                  <a:ln w="19050">
                    <a:noFill/>
                  </a:ln>
                  <a:latin typeface="メイリオ" panose="020B0604030504040204" pitchFamily="50" charset="-128"/>
                  <a:ea typeface="メイリオ" panose="020B0604030504040204" pitchFamily="50" charset="-128"/>
                  <a:cs typeface="メイリオ" panose="020B0604030504040204" pitchFamily="50" charset="-128"/>
                </a:rPr>
                <a:t>36</a:t>
              </a:r>
              <a:r>
                <a:rPr lang="ja-JP" altLang="en-US" sz="1200" b="1" dirty="0">
                  <a:ln w="19050">
                    <a:noFill/>
                  </a:ln>
                  <a:latin typeface="メイリオ" panose="020B0604030504040204" pitchFamily="50" charset="-128"/>
                  <a:ea typeface="メイリオ" panose="020B0604030504040204" pitchFamily="50" charset="-128"/>
                  <a:cs typeface="メイリオ" panose="020B0604030504040204" pitchFamily="50" charset="-128"/>
                </a:rPr>
                <a:t>文字</a:t>
              </a:r>
              <a:r>
                <a:rPr lang="en-US" altLang="ja-JP" sz="1200" b="1" dirty="0">
                  <a:ln w="19050">
                    <a:noFill/>
                  </a:ln>
                  <a:latin typeface="メイリオ" panose="020B0604030504040204" pitchFamily="50" charset="-128"/>
                  <a:ea typeface="メイリオ" panose="020B0604030504040204" pitchFamily="50" charset="-128"/>
                  <a:cs typeface="メイリオ" panose="020B0604030504040204" pitchFamily="50" charset="-128"/>
                </a:rPr>
                <a:t>×100</a:t>
              </a:r>
              <a:r>
                <a:rPr lang="ja-JP" altLang="en-US" sz="1200" b="1" dirty="0">
                  <a:ln w="19050">
                    <a:noFill/>
                  </a:ln>
                  <a:latin typeface="メイリオ" panose="020B0604030504040204" pitchFamily="50" charset="-128"/>
                  <a:ea typeface="メイリオ" panose="020B0604030504040204" pitchFamily="50" charset="-128"/>
                  <a:cs typeface="メイリオ" panose="020B0604030504040204" pitchFamily="50" charset="-128"/>
                </a:rPr>
                <a:t>行まで</a:t>
              </a:r>
            </a:p>
            <a:p>
              <a:pPr algn="ctr" eaLnBrk="1" hangingPunct="1">
                <a:spcBef>
                  <a:spcPct val="0"/>
                </a:spcBef>
                <a:buFontTx/>
                <a:buNone/>
                <a:defRPr/>
              </a:pPr>
              <a:endParaRPr lang="ja-JP" altLang="en-US" sz="1200" b="1" dirty="0">
                <a:ln w="19050">
                  <a:noFill/>
                </a:ln>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spcBef>
                  <a:spcPct val="0"/>
                </a:spcBef>
                <a:buFontTx/>
                <a:buNone/>
                <a:defRPr/>
              </a:pPr>
              <a:r>
                <a:rPr lang="en-US" altLang="ja-JP" sz="2000" b="1" dirty="0">
                  <a:ln w="19050">
                    <a:noFill/>
                  </a:ln>
                  <a:latin typeface="メイリオ" panose="020B0604030504040204" pitchFamily="50" charset="-128"/>
                  <a:ea typeface="メイリオ" panose="020B0604030504040204" pitchFamily="50" charset="-128"/>
                  <a:cs typeface="メイリオ" panose="020B0604030504040204" pitchFamily="50" charset="-128"/>
                </a:rPr>
                <a:t>※1</a:t>
              </a:r>
              <a:r>
                <a:rPr lang="ja-JP" altLang="en-US" sz="2000" b="1" dirty="0">
                  <a:ln w="19050">
                    <a:noFill/>
                  </a:ln>
                  <a:latin typeface="メイリオ" panose="020B0604030504040204" pitchFamily="50" charset="-128"/>
                  <a:ea typeface="メイリオ" panose="020B0604030504040204" pitchFamily="50" charset="-128"/>
                  <a:cs typeface="メイリオ" panose="020B0604030504040204" pitchFamily="50" charset="-128"/>
                </a:rPr>
                <a:t>社限定</a:t>
              </a:r>
            </a:p>
          </p:txBody>
        </p:sp>
        <p:sp>
          <p:nvSpPr>
            <p:cNvPr id="10276" name="Text Box 10"/>
            <p:cNvSpPr txBox="1">
              <a:spLocks noChangeArrowheads="1"/>
            </p:cNvSpPr>
            <p:nvPr/>
          </p:nvSpPr>
          <p:spPr bwMode="auto">
            <a:xfrm>
              <a:off x="1821" y="1036"/>
              <a:ext cx="704" cy="155"/>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tIns="72000"/>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50000"/>
                </a:spcBef>
                <a:buFontTx/>
                <a:buNone/>
              </a:pPr>
              <a:r>
                <a:rPr lang="ja-JP" altLang="en-US" sz="1000" b="1">
                  <a:latin typeface="メイリオ" panose="020B0604030504040204" pitchFamily="50" charset="-128"/>
                  <a:ea typeface="メイリオ" panose="020B0604030504040204" pitchFamily="50" charset="-128"/>
                </a:rPr>
                <a:t>ヘッダ（固定）</a:t>
              </a:r>
            </a:p>
          </p:txBody>
        </p:sp>
        <p:sp>
          <p:nvSpPr>
            <p:cNvPr id="10277" name="Line 11"/>
            <p:cNvSpPr>
              <a:spLocks noChangeShapeType="1"/>
            </p:cNvSpPr>
            <p:nvPr/>
          </p:nvSpPr>
          <p:spPr bwMode="auto">
            <a:xfrm>
              <a:off x="1490" y="1117"/>
              <a:ext cx="301" cy="2"/>
            </a:xfrm>
            <a:prstGeom prst="line">
              <a:avLst/>
            </a:prstGeom>
            <a:noFill/>
            <a:ln w="28575">
              <a:solidFill>
                <a:srgbClr val="9999FF"/>
              </a:solidFill>
              <a:prstDash val="sysDot"/>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aphicFrame>
        <p:nvGraphicFramePr>
          <p:cNvPr id="17" name="Group 42"/>
          <p:cNvGraphicFramePr>
            <a:graphicFrameLocks noGrp="1"/>
          </p:cNvGraphicFramePr>
          <p:nvPr>
            <p:extLst>
              <p:ext uri="{D42A27DB-BD31-4B8C-83A1-F6EECF244321}">
                <p14:modId xmlns:p14="http://schemas.microsoft.com/office/powerpoint/2010/main" val="1155335962"/>
              </p:ext>
            </p:extLst>
          </p:nvPr>
        </p:nvGraphicFramePr>
        <p:xfrm>
          <a:off x="4452938" y="1570086"/>
          <a:ext cx="4222750" cy="3731122"/>
        </p:xfrm>
        <a:graphic>
          <a:graphicData uri="http://schemas.openxmlformats.org/drawingml/2006/table">
            <a:tbl>
              <a:tblPr/>
              <a:tblGrid>
                <a:gridCol w="1205312">
                  <a:extLst>
                    <a:ext uri="{9D8B030D-6E8A-4147-A177-3AD203B41FA5}">
                      <a16:colId xmlns:a16="http://schemas.microsoft.com/office/drawing/2014/main" val="20000"/>
                    </a:ext>
                  </a:extLst>
                </a:gridCol>
                <a:gridCol w="3017438">
                  <a:extLst>
                    <a:ext uri="{9D8B030D-6E8A-4147-A177-3AD203B41FA5}">
                      <a16:colId xmlns:a16="http://schemas.microsoft.com/office/drawing/2014/main" val="20001"/>
                    </a:ext>
                  </a:extLst>
                </a:gridCol>
              </a:tblGrid>
              <a:tr h="504056">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
                          <a:schemeClr val="tx2"/>
                        </a:buClr>
                        <a:buSzPct val="80000"/>
                        <a:buFont typeface="Wingdings" panose="05000000000000000000" pitchFamily="2" charset="2"/>
                        <a:buNone/>
                        <a:tabLst/>
                      </a:pP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料金</a:t>
                      </a:r>
                    </a:p>
                  </a:txBody>
                  <a:tcPr marT="45733" marB="45733"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
                          <a:schemeClr val="tx2"/>
                        </a:buClr>
                        <a:buSzPct val="80000"/>
                        <a:buFont typeface="Wingdings" panose="05000000000000000000" pitchFamily="2" charset="2"/>
                        <a:buNone/>
                        <a:tabLst/>
                      </a:pPr>
                      <a:r>
                        <a:rPr kumimoji="1" lang="ja-JP" altLang="en-US" sz="16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en-US" altLang="ja-JP" sz="16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274,000</a:t>
                      </a: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2</a:t>
                      </a: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ja-JP" altLang="en-US"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 </a:t>
                      </a:r>
                      <a:r>
                        <a:rPr kumimoji="1" lang="en-US" altLang="ja-JP"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ja-JP" altLang="en-US" sz="11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税別</a:t>
                      </a:r>
                    </a:p>
                  </a:txBody>
                  <a:tcPr marT="45733" marB="4573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27050">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配信数</a:t>
                      </a:r>
                      <a:endParaRPr kumimoji="1" lang="en-US" altLang="ja-JP" sz="12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（会員数）</a:t>
                      </a:r>
                    </a:p>
                  </a:txBody>
                  <a:tcPr marT="45733" marB="45733"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
                          <a:schemeClr val="tx2"/>
                        </a:buClr>
                        <a:buSzPct val="80000"/>
                        <a:buFont typeface="Wingdings" panose="05000000000000000000" pitchFamily="2" charset="2"/>
                        <a:buNone/>
                        <a:tabLst/>
                      </a:pPr>
                      <a:r>
                        <a:rPr kumimoji="1" lang="en-US" altLang="ja-JP" sz="16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137,000</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2026</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年</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9</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月時点）</a:t>
                      </a:r>
                    </a:p>
                  </a:txBody>
                  <a:tcPr marT="45733" marB="4573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633190">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
                          <a:schemeClr val="tx2"/>
                        </a:buClr>
                        <a:buSzPct val="80000"/>
                        <a:buFont typeface="Wingdings" panose="05000000000000000000" pitchFamily="2" charset="2"/>
                        <a:buNone/>
                        <a:tabLst/>
                      </a:pP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仕様</a:t>
                      </a:r>
                    </a:p>
                  </a:txBody>
                  <a:tcPr marT="45733" marB="45733"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
                          <a:schemeClr val="tx2"/>
                        </a:buClr>
                        <a:buSzPct val="80000"/>
                        <a:buFont typeface="Wingdings" panose="05000000000000000000" pitchFamily="2" charset="2"/>
                        <a:buNone/>
                        <a:tabLst/>
                      </a:pPr>
                      <a:r>
                        <a:rPr kumimoji="1"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件名：全角</a:t>
                      </a:r>
                      <a:r>
                        <a:rPr kumimoji="1"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35</a:t>
                      </a: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文字以下</a:t>
                      </a:r>
                    </a:p>
                    <a:p>
                      <a:pPr marL="0" marR="0" lvl="0" indent="0" algn="l" defTabSz="914400" rtl="0" eaLnBrk="1" fontAlgn="base" latinLnBrk="0" hangingPunct="1">
                        <a:lnSpc>
                          <a:spcPct val="100000"/>
                        </a:lnSpc>
                        <a:spcBef>
                          <a:spcPct val="20000"/>
                        </a:spcBef>
                        <a:spcAft>
                          <a:spcPct val="0"/>
                        </a:spcAft>
                        <a:buClr>
                          <a:schemeClr val="tx2"/>
                        </a:buClr>
                        <a:buSzPct val="80000"/>
                        <a:buFont typeface="Wingdings" panose="05000000000000000000" pitchFamily="2" charset="2"/>
                        <a:buNone/>
                        <a:tabLst/>
                      </a:pP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 </a:t>
                      </a:r>
                      <a:r>
                        <a:rPr kumimoji="1" lang="en-US" altLang="ja-JP"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「件名</a:t>
                      </a:r>
                      <a:r>
                        <a:rPr kumimoji="1" lang="en-US" altLang="ja-JP"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＜カレンダー</a:t>
                      </a:r>
                      <a:r>
                        <a:rPr kumimoji="1" lang="en-US" altLang="ja-JP" sz="900" b="0" i="0" u="none" strike="noStrike" cap="none" normalizeH="0" baseline="0" dirty="0" err="1">
                          <a:ln>
                            <a:noFill/>
                          </a:ln>
                          <a:solidFill>
                            <a:schemeClr val="tx1"/>
                          </a:solidFill>
                          <a:effectLst/>
                          <a:latin typeface="メイリオ" panose="020B0604030504040204" pitchFamily="50" charset="-128"/>
                          <a:ea typeface="メイリオ" panose="020B0604030504040204" pitchFamily="50" charset="-128"/>
                        </a:rPr>
                        <a:t>BANK_Mail</a:t>
                      </a: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＞」になります</a:t>
                      </a:r>
                    </a:p>
                    <a:p>
                      <a:pPr marL="0" marR="0" lvl="0" indent="0" algn="l" defTabSz="914400" rtl="0" eaLnBrk="1" fontAlgn="base" latinLnBrk="0" hangingPunct="1">
                        <a:lnSpc>
                          <a:spcPct val="100000"/>
                        </a:lnSpc>
                        <a:spcBef>
                          <a:spcPts val="600"/>
                        </a:spcBef>
                        <a:spcAft>
                          <a:spcPct val="0"/>
                        </a:spcAft>
                        <a:buClr>
                          <a:schemeClr val="tx2"/>
                        </a:buClr>
                        <a:buSzPct val="80000"/>
                        <a:buFont typeface="Wingdings" panose="05000000000000000000" pitchFamily="2" charset="2"/>
                        <a:buNone/>
                        <a:tabLst/>
                      </a:pP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■本文：全角</a:t>
                      </a:r>
                      <a:r>
                        <a:rPr kumimoji="1"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36</a:t>
                      </a: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文字</a:t>
                      </a:r>
                      <a:r>
                        <a:rPr kumimoji="1"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×100</a:t>
                      </a: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行以内</a:t>
                      </a:r>
                      <a:b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b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■ファイル形式：テキスト</a:t>
                      </a:r>
                      <a:endParaRPr kumimoji="1"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txBody>
                  <a:tcPr marT="45733" marB="4573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57200">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
                          <a:schemeClr val="tx2"/>
                        </a:buClr>
                        <a:buSzPct val="80000"/>
                        <a:buFont typeface="Wingdings" panose="05000000000000000000" pitchFamily="2" charset="2"/>
                        <a:buNone/>
                        <a:tabLst/>
                      </a:pPr>
                      <a:r>
                        <a:rPr kumimoji="1" lang="ja-JP" altLang="en-US" sz="12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配信可能日</a:t>
                      </a:r>
                    </a:p>
                  </a:txBody>
                  <a:tcPr marT="45733" marB="45733"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539750" indent="-611188">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曜日制限なし</a:t>
                      </a:r>
                      <a:endParaRPr kumimoji="1" lang="en-US" altLang="ja-JP"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endParaRPr>
                    </a:p>
                  </a:txBody>
                  <a:tcPr marT="45733" marB="4573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11175">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
                          <a:schemeClr val="tx2"/>
                        </a:buClr>
                        <a:buSzPct val="80000"/>
                        <a:buFont typeface="Wingdings" panose="05000000000000000000" pitchFamily="2" charset="2"/>
                        <a:buNone/>
                        <a:tabLst/>
                      </a:pPr>
                      <a:r>
                        <a:rPr kumimoji="1" lang="ja-JP" altLang="en-US" sz="12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備考</a:t>
                      </a:r>
                    </a:p>
                  </a:txBody>
                  <a:tcPr marT="45733" marB="45733"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
                          <a:schemeClr val="tx2"/>
                        </a:buClr>
                        <a:buSzPct val="80000"/>
                        <a:buFont typeface="Wingdings" panose="05000000000000000000" pitchFamily="2" charset="2"/>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・入稿締切：</a:t>
                      </a: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平日</a:t>
                      </a:r>
                      <a:r>
                        <a:rPr kumimoji="1" lang="en-US" altLang="ja-JP"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3</a:t>
                      </a: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営業日前、土日祝日</a:t>
                      </a:r>
                      <a:r>
                        <a:rPr kumimoji="1" lang="en-US" altLang="ja-JP"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4</a:t>
                      </a: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営業日前</a:t>
                      </a:r>
                      <a:endParaRPr kumimoji="1" lang="en-US" altLang="ja-JP"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endParaRPr>
                    </a:p>
                    <a:p>
                      <a:pPr marL="0" marR="0" lvl="0" indent="0" algn="l" defTabSz="914400" rtl="0" eaLnBrk="1" fontAlgn="base" latinLnBrk="0" hangingPunct="1">
                        <a:lnSpc>
                          <a:spcPct val="100000"/>
                        </a:lnSpc>
                        <a:spcBef>
                          <a:spcPct val="20000"/>
                        </a:spcBef>
                        <a:spcAft>
                          <a:spcPct val="0"/>
                        </a:spcAft>
                        <a:buClr>
                          <a:schemeClr val="tx2"/>
                        </a:buClr>
                        <a:buSzPct val="80000"/>
                        <a:buFont typeface="Wingdings" panose="05000000000000000000" pitchFamily="2" charset="2"/>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・クリックレポートは</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URL10</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件まで無料</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00000"/>
                        </a:lnSpc>
                        <a:spcBef>
                          <a:spcPct val="20000"/>
                        </a:spcBef>
                        <a:spcAft>
                          <a:spcPct val="0"/>
                        </a:spcAft>
                        <a:buClr>
                          <a:schemeClr val="tx2"/>
                        </a:buClr>
                        <a:buSzPct val="80000"/>
                        <a:buFont typeface="Wingdings" panose="05000000000000000000" pitchFamily="2" charset="2"/>
                        <a:buNone/>
                        <a:tabLst/>
                        <a:defRPr/>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・入稿規定については</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p.10</a:t>
                      </a:r>
                      <a:r>
                        <a:rPr kumimoji="1" lang="ja-JP" altLang="en-US" sz="1000" b="0" i="0" u="none" strike="noStrike" cap="none" normalizeH="0" baseline="0" dirty="0" err="1">
                          <a:ln>
                            <a:noFill/>
                          </a:ln>
                          <a:solidFill>
                            <a:schemeClr val="tx1"/>
                          </a:solidFill>
                          <a:effectLst/>
                          <a:latin typeface="メイリオ" panose="020B0604030504040204" pitchFamily="50" charset="-128"/>
                          <a:ea typeface="メイリオ" panose="020B0604030504040204" pitchFamily="50" charset="-128"/>
                        </a:rPr>
                        <a:t>にて</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ご確認ください。</a:t>
                      </a:r>
                    </a:p>
                  </a:txBody>
                  <a:tcPr marT="45733" marB="4573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19" name="Rectangle 2873"/>
          <p:cNvSpPr>
            <a:spLocks noChangeArrowheads="1"/>
          </p:cNvSpPr>
          <p:nvPr/>
        </p:nvSpPr>
        <p:spPr bwMode="auto">
          <a:xfrm>
            <a:off x="323850" y="6453188"/>
            <a:ext cx="8569325" cy="200025"/>
          </a:xfrm>
          <a:prstGeom prst="rect">
            <a:avLst/>
          </a:prstGeom>
          <a:solidFill>
            <a:srgbClr val="AFE4FF"/>
          </a:solidFill>
          <a:ln>
            <a:noFill/>
          </a:ln>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defRPr/>
            </a:pPr>
            <a:r>
              <a:rPr lang="ja-JP" altLang="en-US" sz="1000" b="1" dirty="0">
                <a:solidFill>
                  <a:schemeClr val="bg1">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ティービー株式会社</a:t>
            </a:r>
            <a:r>
              <a:rPr lang="ja-JP" altLang="en-US" sz="1000" dirty="0">
                <a:solidFill>
                  <a:schemeClr val="bg1">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000" b="1" dirty="0">
                <a:solidFill>
                  <a:schemeClr val="bg1">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https://www.calendarbank.net/</a:t>
            </a:r>
          </a:p>
        </p:txBody>
      </p:sp>
      <p:sp>
        <p:nvSpPr>
          <p:cNvPr id="20" name="Text Box 2874"/>
          <p:cNvSpPr txBox="1">
            <a:spLocks noChangeArrowheads="1"/>
          </p:cNvSpPr>
          <p:nvPr/>
        </p:nvSpPr>
        <p:spPr bwMode="auto">
          <a:xfrm>
            <a:off x="8316913" y="6453188"/>
            <a:ext cx="520700" cy="215900"/>
          </a:xfrm>
          <a:prstGeom prst="rect">
            <a:avLst/>
          </a:prstGeom>
          <a:noFill/>
          <a:ln>
            <a:noFill/>
          </a:ln>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defRPr/>
            </a:pPr>
            <a:r>
              <a:rPr lang="ja-JP" altLang="en-US" sz="800" dirty="0">
                <a:solidFill>
                  <a:schemeClr val="bg1">
                    <a:lumMod val="50000"/>
                  </a:schemeClr>
                </a:solidFill>
              </a:rPr>
              <a:t>－ </a:t>
            </a:r>
            <a:r>
              <a:rPr lang="en-US" altLang="ja-JP" sz="800" dirty="0">
                <a:solidFill>
                  <a:schemeClr val="bg1">
                    <a:lumMod val="50000"/>
                  </a:schemeClr>
                </a:solidFill>
              </a:rPr>
              <a:t>4 </a:t>
            </a:r>
            <a:r>
              <a:rPr lang="ja-JP" altLang="en-US" sz="800" dirty="0">
                <a:solidFill>
                  <a:schemeClr val="bg1">
                    <a:lumMod val="50000"/>
                  </a:schemeClr>
                </a:solidFill>
              </a:rPr>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p:cNvSpPr txBox="1"/>
          <p:nvPr/>
        </p:nvSpPr>
        <p:spPr>
          <a:xfrm>
            <a:off x="275303" y="796410"/>
            <a:ext cx="6596678" cy="400110"/>
          </a:xfrm>
          <a:prstGeom prst="rect">
            <a:avLst/>
          </a:prstGeom>
          <a:noFill/>
        </p:spPr>
        <p:txBody>
          <a:bodyPr wrap="none" rtlCol="0">
            <a:spAutoFit/>
          </a:bodyPr>
          <a:lstStyle/>
          <a:p>
            <a:r>
              <a:rPr kumimoji="1" lang="ja-JP" altLang="en-US" sz="2000" b="1" dirty="0">
                <a:solidFill>
                  <a:srgbClr val="FF0000"/>
                </a:solidFill>
                <a:latin typeface="メイリオ" panose="020B0604030504040204" pitchFamily="50" charset="-128"/>
                <a:ea typeface="メイリオ" panose="020B0604030504040204" pitchFamily="50" charset="-128"/>
              </a:rPr>
              <a:t>┃</a:t>
            </a:r>
            <a:r>
              <a:rPr kumimoji="1" lang="ja-JP" altLang="en-US" sz="2000" b="1" dirty="0">
                <a:latin typeface="メイリオ" panose="020B0604030504040204" pitchFamily="50" charset="-128"/>
                <a:ea typeface="メイリオ" panose="020B0604030504040204" pitchFamily="50" charset="-128"/>
              </a:rPr>
              <a:t>貴社独占メール・テキスト（全件／ターゲティング）</a:t>
            </a:r>
          </a:p>
        </p:txBody>
      </p:sp>
      <p:sp>
        <p:nvSpPr>
          <p:cNvPr id="7" name="Rectangle 678"/>
          <p:cNvSpPr>
            <a:spLocks noChangeArrowheads="1"/>
          </p:cNvSpPr>
          <p:nvPr/>
        </p:nvSpPr>
        <p:spPr bwMode="auto">
          <a:xfrm>
            <a:off x="281834" y="1775037"/>
            <a:ext cx="8642555" cy="691228"/>
          </a:xfrm>
          <a:prstGeom prst="rect">
            <a:avLst/>
          </a:prstGeom>
          <a:noFill/>
          <a:ln w="19050">
            <a:solidFill>
              <a:srgbClr val="66CCFF"/>
            </a:solidFill>
            <a:miter lim="800000"/>
            <a:headEnd/>
            <a:tailEnd/>
          </a:ln>
          <a:extLst>
            <a:ext uri="{909E8E84-426E-40DD-AFC4-6F175D3DCCD1}">
              <a14:hiddenFill xmlns:a14="http://schemas.microsoft.com/office/drawing/2010/main">
                <a:solidFill>
                  <a:srgbClr val="FFFFFF"/>
                </a:solidFill>
              </a14:hiddenFill>
            </a:ext>
          </a:extLst>
        </p:spPr>
        <p:txBody>
          <a:bodyPr lIns="72000" tIns="72000" rIns="72000" bIns="72000"/>
          <a:lstStyle>
            <a:lvl1pPr marL="342900" indent="-342900">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lnSpc>
                <a:spcPct val="80000"/>
              </a:lnSpc>
              <a:buFontTx/>
              <a:buNone/>
            </a:pPr>
            <a:r>
              <a:rPr lang="ja-JP" altLang="en-US" sz="1000" b="1" dirty="0">
                <a:solidFill>
                  <a:srgbClr val="0070C0"/>
                </a:solidFill>
                <a:latin typeface="メイリオ" panose="020B0604030504040204" pitchFamily="50" charset="-128"/>
                <a:ea typeface="メイリオ" panose="020B0604030504040204" pitchFamily="50" charset="-128"/>
              </a:rPr>
              <a:t>セグメント項目</a:t>
            </a:r>
            <a:endParaRPr lang="en-US" altLang="ja-JP" sz="1000" b="1" dirty="0">
              <a:solidFill>
                <a:srgbClr val="0070C0"/>
              </a:solidFill>
              <a:latin typeface="メイリオ" panose="020B0604030504040204" pitchFamily="50" charset="-128"/>
              <a:ea typeface="メイリオ" panose="020B0604030504040204" pitchFamily="50" charset="-128"/>
            </a:endParaRPr>
          </a:p>
          <a:p>
            <a:pPr>
              <a:lnSpc>
                <a:spcPct val="80000"/>
              </a:lnSpc>
              <a:buNone/>
            </a:pPr>
            <a:r>
              <a:rPr lang="ja-JP" altLang="en-US" sz="1000" b="1" dirty="0">
                <a:solidFill>
                  <a:srgbClr val="0070C0"/>
                </a:solidFill>
                <a:latin typeface="メイリオ" panose="020B0604030504040204" pitchFamily="50" charset="-128"/>
                <a:ea typeface="メイリオ" panose="020B0604030504040204" pitchFamily="50" charset="-128"/>
              </a:rPr>
              <a:t>性別：</a:t>
            </a:r>
            <a:r>
              <a:rPr lang="ja-JP" altLang="en-US" sz="1000" dirty="0">
                <a:latin typeface="メイリオ" panose="020B0604030504040204" pitchFamily="50" charset="-128"/>
                <a:ea typeface="メイリオ" panose="020B0604030504040204" pitchFamily="50" charset="-128"/>
              </a:rPr>
              <a:t>男／女</a:t>
            </a:r>
            <a:r>
              <a:rPr lang="ja-JP" altLang="en-US" sz="1000" dirty="0">
                <a:solidFill>
                  <a:srgbClr val="0070C0"/>
                </a:solidFill>
                <a:latin typeface="メイリオ" panose="020B0604030504040204" pitchFamily="50" charset="-128"/>
                <a:ea typeface="メイリオ" panose="020B0604030504040204" pitchFamily="50" charset="-128"/>
              </a:rPr>
              <a:t>　</a:t>
            </a:r>
            <a:r>
              <a:rPr lang="ja-JP" altLang="en-US" sz="1000" b="1" dirty="0">
                <a:solidFill>
                  <a:srgbClr val="0070C0"/>
                </a:solidFill>
                <a:latin typeface="メイリオ" panose="020B0604030504040204" pitchFamily="50" charset="-128"/>
                <a:ea typeface="メイリオ" panose="020B0604030504040204" pitchFamily="50" charset="-128"/>
              </a:rPr>
              <a:t>年齢：</a:t>
            </a:r>
            <a:r>
              <a:rPr lang="en-US" altLang="ja-JP" sz="1000" dirty="0">
                <a:latin typeface="メイリオ" panose="020B0604030504040204" pitchFamily="50" charset="-128"/>
                <a:ea typeface="メイリオ" panose="020B0604030504040204" pitchFamily="50" charset="-128"/>
              </a:rPr>
              <a:t>1</a:t>
            </a:r>
            <a:r>
              <a:rPr lang="ja-JP" altLang="en-US" sz="1000" dirty="0">
                <a:latin typeface="メイリオ" panose="020B0604030504040204" pitchFamily="50" charset="-128"/>
                <a:ea typeface="メイリオ" panose="020B0604030504040204" pitchFamily="50" charset="-128"/>
              </a:rPr>
              <a:t>歳ごと　</a:t>
            </a:r>
            <a:r>
              <a:rPr lang="ja-JP" altLang="en-US" sz="1000" b="1" dirty="0">
                <a:solidFill>
                  <a:srgbClr val="0070C0"/>
                </a:solidFill>
                <a:latin typeface="メイリオ" panose="020B0604030504040204" pitchFamily="50" charset="-128"/>
                <a:ea typeface="メイリオ" panose="020B0604030504040204" pitchFamily="50" charset="-128"/>
              </a:rPr>
              <a:t>地域：</a:t>
            </a:r>
            <a:r>
              <a:rPr lang="ja-JP" altLang="en-US" sz="1000" dirty="0">
                <a:latin typeface="メイリオ" panose="020B0604030504040204" pitchFamily="50" charset="-128"/>
                <a:ea typeface="メイリオ" panose="020B0604030504040204" pitchFamily="50" charset="-128"/>
              </a:rPr>
              <a:t>都道府県／</a:t>
            </a:r>
            <a:r>
              <a:rPr lang="en-US" altLang="ja-JP" sz="1000" dirty="0">
                <a:latin typeface="メイリオ" panose="020B0604030504040204" pitchFamily="50" charset="-128"/>
                <a:ea typeface="メイリオ" panose="020B0604030504040204" pitchFamily="50" charset="-128"/>
              </a:rPr>
              <a:t>8</a:t>
            </a:r>
            <a:r>
              <a:rPr lang="ja-JP" altLang="en-US" sz="1000" dirty="0">
                <a:latin typeface="メイリオ" panose="020B0604030504040204" pitchFamily="50" charset="-128"/>
                <a:ea typeface="メイリオ" panose="020B0604030504040204" pitchFamily="50" charset="-128"/>
              </a:rPr>
              <a:t>地方区分など　</a:t>
            </a:r>
            <a:r>
              <a:rPr lang="ja-JP" altLang="en-US" sz="1000" b="1" dirty="0">
                <a:solidFill>
                  <a:srgbClr val="0070C0"/>
                </a:solidFill>
                <a:latin typeface="メイリオ" panose="020B0604030504040204" pitchFamily="50" charset="-128"/>
                <a:ea typeface="メイリオ" panose="020B0604030504040204" pitchFamily="50" charset="-128"/>
              </a:rPr>
              <a:t>郵便番号</a:t>
            </a:r>
            <a:endParaRPr lang="ja-JP" altLang="en-US" sz="1000" dirty="0">
              <a:latin typeface="メイリオ" panose="020B0604030504040204" pitchFamily="50" charset="-128"/>
              <a:ea typeface="メイリオ" panose="020B0604030504040204" pitchFamily="50" charset="-128"/>
            </a:endParaRPr>
          </a:p>
          <a:p>
            <a:pPr eaLnBrk="1" hangingPunct="1">
              <a:lnSpc>
                <a:spcPct val="80000"/>
              </a:lnSpc>
              <a:buFontTx/>
              <a:buNone/>
            </a:pPr>
            <a:r>
              <a:rPr lang="ja-JP" altLang="en-US" sz="1000" b="1" dirty="0">
                <a:solidFill>
                  <a:srgbClr val="0070C0"/>
                </a:solidFill>
                <a:latin typeface="メイリオ" panose="020B0604030504040204" pitchFamily="50" charset="-128"/>
                <a:ea typeface="メイリオ" panose="020B0604030504040204" pitchFamily="50" charset="-128"/>
              </a:rPr>
              <a:t>職種：</a:t>
            </a:r>
            <a:r>
              <a:rPr lang="ja-JP" altLang="en-US" sz="1000" dirty="0">
                <a:latin typeface="メイリオ" panose="020B0604030504040204" pitchFamily="50" charset="-128"/>
                <a:ea typeface="メイリオ" panose="020B0604030504040204" pitchFamily="50" charset="-128"/>
              </a:rPr>
              <a:t>①営業　②企画・マーケティング　③研究・開発・技術　④総務・人事・経理・財務　⑤管理職　⑥経営者・団体役員　⑦自営業　⑧公務員　　</a:t>
            </a:r>
            <a:endParaRPr lang="en-US" altLang="ja-JP" sz="1000" dirty="0">
              <a:latin typeface="メイリオ" panose="020B0604030504040204" pitchFamily="50" charset="-128"/>
              <a:ea typeface="メイリオ" panose="020B0604030504040204" pitchFamily="50" charset="-128"/>
            </a:endParaRPr>
          </a:p>
          <a:p>
            <a:pPr eaLnBrk="1" hangingPunct="1">
              <a:lnSpc>
                <a:spcPct val="80000"/>
              </a:lnSpc>
              <a:buFontTx/>
              <a:buNone/>
            </a:pPr>
            <a:r>
              <a:rPr lang="ja-JP" altLang="en-US" sz="1000" dirty="0">
                <a:latin typeface="メイリオ" panose="020B0604030504040204" pitchFamily="50" charset="-128"/>
                <a:ea typeface="メイリオ" panose="020B0604030504040204" pitchFamily="50" charset="-128"/>
              </a:rPr>
              <a:t>　　　⑨教員　⑩デザイン　⑪派遣社員　⑫パート・アルバイト　⑬学生　⑭専業主婦</a:t>
            </a:r>
          </a:p>
        </p:txBody>
      </p:sp>
      <p:pic>
        <p:nvPicPr>
          <p:cNvPr id="8" name="Picture 192" descr="無題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145" y="2711028"/>
            <a:ext cx="2706687" cy="36703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0" name="Text Box 46"/>
          <p:cNvSpPr txBox="1">
            <a:spLocks noChangeArrowheads="1"/>
          </p:cNvSpPr>
          <p:nvPr/>
        </p:nvSpPr>
        <p:spPr bwMode="auto">
          <a:xfrm>
            <a:off x="379363" y="2701214"/>
            <a:ext cx="2680469" cy="521520"/>
          </a:xfrm>
          <a:prstGeom prst="rect">
            <a:avLst/>
          </a:prstGeom>
          <a:solidFill>
            <a:schemeClr val="bg1"/>
          </a:solidFill>
          <a:ln w="19050">
            <a:solidFill>
              <a:srgbClr val="66CCFF"/>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50000"/>
              </a:spcBef>
              <a:buFontTx/>
              <a:buNone/>
            </a:pPr>
            <a:r>
              <a:rPr lang="ja-JP" altLang="en-US" sz="1100" dirty="0">
                <a:latin typeface="メイリオ" panose="020B0604030504040204" pitchFamily="50" charset="-128"/>
                <a:ea typeface="メイリオ" panose="020B0604030504040204" pitchFamily="50" charset="-128"/>
              </a:rPr>
              <a:t>ヘッダ文言（固定）</a:t>
            </a:r>
            <a:endParaRPr lang="en-US" altLang="ja-JP" sz="1100" dirty="0">
              <a:latin typeface="メイリオ" panose="020B0604030504040204" pitchFamily="50" charset="-128"/>
              <a:ea typeface="メイリオ" panose="020B0604030504040204" pitchFamily="50" charset="-128"/>
            </a:endParaRPr>
          </a:p>
          <a:p>
            <a:pPr>
              <a:spcBef>
                <a:spcPct val="50000"/>
              </a:spcBef>
              <a:buNone/>
            </a:pPr>
            <a:r>
              <a:rPr lang="en-US" altLang="ja-JP" sz="700" dirty="0">
                <a:latin typeface="メイリオ" panose="020B0604030504040204" pitchFamily="50" charset="-128"/>
                <a:ea typeface="メイリオ" panose="020B0604030504040204" pitchFamily="50" charset="-128"/>
              </a:rPr>
              <a:t>※</a:t>
            </a:r>
            <a:r>
              <a:rPr lang="ja-JP" altLang="en-US" sz="700" dirty="0"/>
              <a:t>カレンダー専門サイト「カレンダー</a:t>
            </a:r>
            <a:r>
              <a:rPr lang="en-US" altLang="ja-JP" sz="700" dirty="0"/>
              <a:t>BANK</a:t>
            </a:r>
            <a:r>
              <a:rPr lang="ja-JP" altLang="en-US" sz="700" dirty="0"/>
              <a:t>」をご利用の皆様へ</a:t>
            </a:r>
            <a:br>
              <a:rPr lang="ja-JP" altLang="en-US" sz="700" dirty="0"/>
            </a:br>
            <a:r>
              <a:rPr lang="ja-JP" altLang="en-US" sz="700" dirty="0"/>
              <a:t>○○様からのご案内です</a:t>
            </a:r>
            <a:r>
              <a:rPr lang="en-US" altLang="ja-JP" sz="700" dirty="0">
                <a:latin typeface="メイリオ" panose="020B0604030504040204" pitchFamily="50" charset="-128"/>
                <a:ea typeface="メイリオ" panose="020B0604030504040204" pitchFamily="50" charset="-128"/>
              </a:rPr>
              <a:t>[PR]</a:t>
            </a:r>
          </a:p>
          <a:p>
            <a:pPr algn="ctr" eaLnBrk="1" hangingPunct="1">
              <a:spcBef>
                <a:spcPct val="50000"/>
              </a:spcBef>
              <a:buFontTx/>
              <a:buNone/>
            </a:pPr>
            <a:endParaRPr lang="en-US" altLang="ja-JP" sz="1100" dirty="0">
              <a:latin typeface="メイリオ" panose="020B0604030504040204" pitchFamily="50" charset="-128"/>
              <a:ea typeface="メイリオ" panose="020B0604030504040204" pitchFamily="50" charset="-128"/>
            </a:endParaRPr>
          </a:p>
          <a:p>
            <a:pPr algn="ctr" eaLnBrk="1" hangingPunct="1">
              <a:spcBef>
                <a:spcPct val="50000"/>
              </a:spcBef>
              <a:buFontTx/>
              <a:buNone/>
            </a:pPr>
            <a:endParaRPr lang="ja-JP" altLang="en-US" sz="1100" dirty="0">
              <a:latin typeface="メイリオ" panose="020B0604030504040204" pitchFamily="50" charset="-128"/>
              <a:ea typeface="メイリオ" panose="020B0604030504040204" pitchFamily="50" charset="-128"/>
            </a:endParaRPr>
          </a:p>
        </p:txBody>
      </p:sp>
      <p:graphicFrame>
        <p:nvGraphicFramePr>
          <p:cNvPr id="11" name="Group 78"/>
          <p:cNvGraphicFramePr>
            <a:graphicFrameLocks noGrp="1"/>
          </p:cNvGraphicFramePr>
          <p:nvPr>
            <p:extLst>
              <p:ext uri="{D42A27DB-BD31-4B8C-83A1-F6EECF244321}">
                <p14:modId xmlns:p14="http://schemas.microsoft.com/office/powerpoint/2010/main" val="3236108029"/>
              </p:ext>
            </p:extLst>
          </p:nvPr>
        </p:nvGraphicFramePr>
        <p:xfrm>
          <a:off x="3141305" y="2820282"/>
          <a:ext cx="5751870" cy="3423841"/>
        </p:xfrm>
        <a:graphic>
          <a:graphicData uri="http://schemas.openxmlformats.org/drawingml/2006/table">
            <a:tbl>
              <a:tblPr/>
              <a:tblGrid>
                <a:gridCol w="1086104">
                  <a:extLst>
                    <a:ext uri="{9D8B030D-6E8A-4147-A177-3AD203B41FA5}">
                      <a16:colId xmlns:a16="http://schemas.microsoft.com/office/drawing/2014/main" val="20000"/>
                    </a:ext>
                  </a:extLst>
                </a:gridCol>
                <a:gridCol w="1448672">
                  <a:extLst>
                    <a:ext uri="{9D8B030D-6E8A-4147-A177-3AD203B41FA5}">
                      <a16:colId xmlns:a16="http://schemas.microsoft.com/office/drawing/2014/main" val="20001"/>
                    </a:ext>
                  </a:extLst>
                </a:gridCol>
                <a:gridCol w="1087702">
                  <a:extLst>
                    <a:ext uri="{9D8B030D-6E8A-4147-A177-3AD203B41FA5}">
                      <a16:colId xmlns:a16="http://schemas.microsoft.com/office/drawing/2014/main" val="20002"/>
                    </a:ext>
                  </a:extLst>
                </a:gridCol>
                <a:gridCol w="1086104">
                  <a:extLst>
                    <a:ext uri="{9D8B030D-6E8A-4147-A177-3AD203B41FA5}">
                      <a16:colId xmlns:a16="http://schemas.microsoft.com/office/drawing/2014/main" val="20003"/>
                    </a:ext>
                  </a:extLst>
                </a:gridCol>
                <a:gridCol w="1043288">
                  <a:extLst>
                    <a:ext uri="{9D8B030D-6E8A-4147-A177-3AD203B41FA5}">
                      <a16:colId xmlns:a16="http://schemas.microsoft.com/office/drawing/2014/main" val="20004"/>
                    </a:ext>
                  </a:extLst>
                </a:gridCol>
              </a:tblGrid>
              <a:tr h="0">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メニュー</a:t>
                      </a:r>
                    </a:p>
                  </a:txBody>
                  <a:tcPr marL="91290" marR="91290" marT="72000"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rgbClr val="66CCFF"/>
                    </a:solidFill>
                  </a:tcPr>
                </a:tc>
                <a:tc gridSpan="4">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100" b="1" i="0" u="none" strike="noStrike" cap="none" normalizeH="0" baseline="0" dirty="0">
                          <a:ln>
                            <a:noFill/>
                          </a:ln>
                          <a:solidFill>
                            <a:srgbClr val="000099"/>
                          </a:solidFill>
                          <a:effectLst/>
                          <a:latin typeface="Segoe UI" panose="020B0502040204020203" pitchFamily="34" charset="0"/>
                          <a:ea typeface="メイリオ" panose="020B0604030504040204" pitchFamily="50" charset="-128"/>
                          <a:cs typeface="Segoe UI" panose="020B0502040204020203" pitchFamily="34" charset="0"/>
                        </a:rPr>
                        <a:t>貴社独占メール</a:t>
                      </a:r>
                    </a:p>
                  </a:txBody>
                  <a:tcPr marL="91290" marR="91290" marT="72000"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ja-JP" altLang="en-US" sz="1100" b="0" i="0" u="none" strike="noStrike" cap="none" normalizeH="0" baseline="0" dirty="0">
                        <a:ln>
                          <a:noFill/>
                        </a:ln>
                        <a:solidFill>
                          <a:srgbClr val="000099"/>
                        </a:solidFill>
                        <a:effectLst/>
                        <a:latin typeface="Segoe UI" panose="020B0502040204020203" pitchFamily="34" charset="0"/>
                        <a:ea typeface="メイリオ" panose="020B0604030504040204" pitchFamily="50" charset="-128"/>
                        <a:cs typeface="Segoe UI" panose="020B0502040204020203" pitchFamily="34" charset="0"/>
                      </a:endParaRPr>
                    </a:p>
                  </a:txBody>
                  <a:tcPr marL="91290" marR="91290" marT="72000"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8"/>
                  </a:ext>
                </a:extLst>
              </a:tr>
              <a:tr h="0">
                <a:tc vMerge="1">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endParaRPr>
                    </a:p>
                  </a:txBody>
                  <a:tcPr marL="91290" marR="91290" marT="72000"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rgbClr val="FFAFBC"/>
                    </a:solidFill>
                  </a:tcPr>
                </a:tc>
                <a:tc>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100" b="1" i="0" u="none" strike="noStrike" cap="none" normalizeH="0" baseline="0" dirty="0">
                          <a:ln>
                            <a:noFill/>
                          </a:ln>
                          <a:solidFill>
                            <a:srgbClr val="000099"/>
                          </a:solidFill>
                          <a:effectLst/>
                          <a:latin typeface="Segoe UI" panose="020B0502040204020203" pitchFamily="34" charset="0"/>
                          <a:ea typeface="メイリオ" panose="020B0604030504040204" pitchFamily="50" charset="-128"/>
                          <a:cs typeface="Segoe UI" panose="020B0502040204020203" pitchFamily="34" charset="0"/>
                        </a:rPr>
                        <a:t>テキスト　全件</a:t>
                      </a:r>
                    </a:p>
                  </a:txBody>
                  <a:tcPr marL="91290" marR="91290" marT="72000"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gridSpan="3">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100" b="1" i="0" u="none" strike="noStrike" cap="none" normalizeH="0" baseline="0" dirty="0">
                          <a:ln>
                            <a:noFill/>
                          </a:ln>
                          <a:solidFill>
                            <a:srgbClr val="000099"/>
                          </a:solidFill>
                          <a:effectLst/>
                          <a:latin typeface="Segoe UI" panose="020B0502040204020203" pitchFamily="34" charset="0"/>
                          <a:ea typeface="メイリオ" panose="020B0604030504040204" pitchFamily="50" charset="-128"/>
                          <a:cs typeface="Segoe UI" panose="020B0502040204020203" pitchFamily="34" charset="0"/>
                        </a:rPr>
                        <a:t>テキスト　ターゲティング</a:t>
                      </a:r>
                    </a:p>
                  </a:txBody>
                  <a:tcPr marL="91290" marR="91290" marT="72000"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0"/>
                  </a:ext>
                </a:extLst>
              </a:tr>
              <a:tr h="377496">
                <a:tc>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配信数</a:t>
                      </a:r>
                    </a:p>
                  </a:txBody>
                  <a:tcPr marL="91290" marR="91290" marT="45662" marB="45662" anchor="ctr" anchorCtr="1"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rgbClr val="66CCFF"/>
                    </a:solidFill>
                  </a:tcPr>
                </a:tc>
                <a:tc>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200" b="1"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137,000</a:t>
                      </a:r>
                      <a:r>
                        <a:rPr kumimoji="1" lang="ja-JP" altLang="en-US" sz="1200" b="1"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通</a:t>
                      </a:r>
                    </a:p>
                  </a:txBody>
                  <a:tcPr marL="91290" marR="91290" marT="45662"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a:t>
                      </a:r>
                      <a:r>
                        <a:rPr kumimoji="1" lang="en-US" altLang="ja-JP"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29,999</a:t>
                      </a:r>
                      <a:r>
                        <a:rPr kumimoji="1" lang="ja-JP" altLang="en-US"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通</a:t>
                      </a:r>
                    </a:p>
                  </a:txBody>
                  <a:tcPr marL="91290" marR="91290" marT="45662"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30,000</a:t>
                      </a:r>
                      <a:r>
                        <a:rPr kumimoji="1" lang="ja-JP" altLang="en-US"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a:t>
                      </a:r>
                      <a:r>
                        <a:rPr kumimoji="1" lang="en-US" altLang="ja-JP"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99,999</a:t>
                      </a:r>
                      <a:r>
                        <a:rPr kumimoji="1" lang="ja-JP" altLang="en-US"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通</a:t>
                      </a:r>
                    </a:p>
                  </a:txBody>
                  <a:tcPr marL="91290" marR="91290" marT="45662"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100,000</a:t>
                      </a:r>
                      <a:r>
                        <a:rPr kumimoji="1" lang="ja-JP" altLang="en-US"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通～</a:t>
                      </a:r>
                    </a:p>
                  </a:txBody>
                  <a:tcPr marL="91290" marR="91290" marT="45662"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261309">
                <a:tc rowSpan="2">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単価</a:t>
                      </a:r>
                    </a:p>
                  </a:txBody>
                  <a:tcPr marL="91290" marR="91290" marT="45662" marB="45662" anchor="ctr" anchorCtr="1"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rgbClr val="66CCFF"/>
                    </a:solidFill>
                  </a:tcPr>
                </a:tc>
                <a:tc rowSpan="2">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200" b="1"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@\2</a:t>
                      </a:r>
                    </a:p>
                  </a:txBody>
                  <a:tcPr marL="91290" marR="91290" marT="45662"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200" b="1"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@\5</a:t>
                      </a:r>
                    </a:p>
                  </a:txBody>
                  <a:tcPr marL="91290" marR="91290" marT="45662"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200" b="1"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@\3</a:t>
                      </a:r>
                    </a:p>
                  </a:txBody>
                  <a:tcPr marL="91290" marR="91290" marT="45662"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200" b="1"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@\2</a:t>
                      </a:r>
                    </a:p>
                  </a:txBody>
                  <a:tcPr marL="91290" marR="91290" marT="45662"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319403">
                <a:tc vMerge="1">
                  <a:txBody>
                    <a:bodyPr/>
                    <a:lstStyle/>
                    <a:p>
                      <a:endParaRPr kumimoji="1" lang="ja-JP" altLang="en-US"/>
                    </a:p>
                  </a:txBody>
                  <a:tcPr/>
                </a:tc>
                <a:tc vMerge="1">
                  <a:txBody>
                    <a:bodyPr/>
                    <a:lstStyle/>
                    <a:p>
                      <a:endParaRPr kumimoji="1" lang="ja-JP" altLang="en-US"/>
                    </a:p>
                  </a:txBody>
                  <a:tcPr/>
                </a:tc>
                <a:tc gridSpan="3">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800" b="0" i="0" u="none" strike="noStrike" cap="none" normalizeH="0" baseline="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a:t>
                      </a:r>
                      <a:r>
                        <a:rPr kumimoji="1" lang="ja-JP" altLang="en-US" sz="8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職種セグメントで「経営者・団体役員」「管理職」は</a:t>
                      </a:r>
                      <a:r>
                        <a:rPr kumimoji="1" lang="en-US" altLang="ja-JP" sz="8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@\10</a:t>
                      </a:r>
                      <a:r>
                        <a:rPr kumimoji="1" lang="ja-JP" altLang="en-US" sz="800" b="0" i="0" u="none" strike="noStrike" cap="none" normalizeH="0" baseline="0" dirty="0" err="1">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a:t>
                      </a:r>
                      <a:r>
                        <a:rPr kumimoji="1" lang="ja-JP" altLang="en-US" sz="8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「自営業」は＠￥</a:t>
                      </a:r>
                      <a:r>
                        <a:rPr kumimoji="1" lang="en-US" altLang="ja-JP" sz="8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5</a:t>
                      </a:r>
                      <a:r>
                        <a:rPr kumimoji="1" lang="ja-JP" altLang="en-US" sz="8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となります。</a:t>
                      </a:r>
                      <a:endParaRPr kumimoji="1" lang="ja-JP" altLang="en-US" sz="9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endParaRPr>
                    </a:p>
                  </a:txBody>
                  <a:tcPr marL="91290" marR="91290" marT="45662"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3"/>
                  </a:ext>
                </a:extLst>
              </a:tr>
              <a:tr h="261309">
                <a:tc>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料金</a:t>
                      </a:r>
                    </a:p>
                  </a:txBody>
                  <a:tcPr marL="91290" marR="91290" marT="72000" marB="45662" anchor="ctr" anchorCtr="1"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rgbClr val="66CCFF"/>
                    </a:solidFill>
                  </a:tcPr>
                </a:tc>
                <a:tc>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200" b="1"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274,000</a:t>
                      </a:r>
                      <a:r>
                        <a:rPr kumimoji="1" lang="ja-JP" altLang="en-US" sz="1200" b="1"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円</a:t>
                      </a:r>
                    </a:p>
                  </a:txBody>
                  <a:tcPr marL="91290" marR="91290" marT="72000"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solidFill>
                  </a:tcPr>
                </a:tc>
                <a:tc gridSpan="3">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1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最低配信料金：</a:t>
                      </a:r>
                      <a:r>
                        <a:rPr kumimoji="1" lang="en-US" altLang="ja-JP" sz="11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50,000</a:t>
                      </a:r>
                      <a:r>
                        <a:rPr kumimoji="1" lang="ja-JP" altLang="en-US" sz="11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円</a:t>
                      </a:r>
                    </a:p>
                  </a:txBody>
                  <a:tcPr marL="91290" marR="91290" marT="72000"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4"/>
                  </a:ext>
                </a:extLst>
              </a:tr>
              <a:tr h="406542">
                <a:tc>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仕様</a:t>
                      </a:r>
                    </a:p>
                  </a:txBody>
                  <a:tcPr marL="91290" marR="91290" marT="45662" marB="45662" anchor="ctr" anchorCtr="1"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rgbClr val="66CCFF"/>
                    </a:solidFill>
                  </a:tcPr>
                </a:tc>
                <a:tc gridSpan="4">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a:t>
                      </a: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件名：全角</a:t>
                      </a:r>
                      <a:r>
                        <a:rPr kumimoji="1" lang="en-US" altLang="ja-JP"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35</a:t>
                      </a: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文字以内　</a:t>
                      </a:r>
                      <a:r>
                        <a:rPr kumimoji="1" lang="en-US" altLang="ja-JP"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a:t>
                      </a: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「件名</a:t>
                      </a:r>
                      <a:r>
                        <a:rPr kumimoji="1" lang="en-US" altLang="ja-JP"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+&lt;</a:t>
                      </a: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カレンダー</a:t>
                      </a:r>
                      <a:r>
                        <a:rPr kumimoji="1" lang="en-US" altLang="ja-JP" sz="1000" b="0" i="0" u="none" strike="noStrike" cap="none" normalizeH="0" baseline="0" dirty="0" err="1">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BANK_Mail</a:t>
                      </a:r>
                      <a:r>
                        <a:rPr kumimoji="1" lang="en-US" altLang="ja-JP"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&gt;</a:t>
                      </a: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■本文：全角</a:t>
                      </a:r>
                      <a:r>
                        <a:rPr kumimoji="1" lang="en-US" altLang="ja-JP"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36</a:t>
                      </a: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文字</a:t>
                      </a:r>
                      <a:r>
                        <a:rPr kumimoji="1" lang="en-US" altLang="ja-JP"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×100</a:t>
                      </a: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行以内</a:t>
                      </a:r>
                    </a:p>
                  </a:txBody>
                  <a:tcPr marL="91290" marR="91290" marT="45662"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5"/>
                  </a:ext>
                </a:extLst>
              </a:tr>
              <a:tr h="232263">
                <a:tc>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枠数</a:t>
                      </a:r>
                    </a:p>
                  </a:txBody>
                  <a:tcPr marL="91290" marR="91290" marT="72000" marB="45662" anchor="ctr" anchorCtr="1"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rgbClr val="66CCFF"/>
                    </a:solidFill>
                  </a:tcPr>
                </a:tc>
                <a:tc>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1</a:t>
                      </a: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社独占</a:t>
                      </a:r>
                    </a:p>
                  </a:txBody>
                  <a:tcPr marL="91290" marR="91290" marT="72000"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保証形態</a:t>
                      </a:r>
                    </a:p>
                  </a:txBody>
                  <a:tcPr marL="91290" marR="91290" marT="72000"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rgbClr val="66CCFF"/>
                    </a:solidFill>
                  </a:tcPr>
                </a:tc>
                <a:tc gridSpan="2">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配信数</a:t>
                      </a:r>
                    </a:p>
                  </a:txBody>
                  <a:tcPr marL="91290" marR="91290" marT="72000"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solidFill>
                  </a:tcPr>
                </a:tc>
                <a:tc hMerge="1">
                  <a:txBody>
                    <a:bodyPr/>
                    <a:lstStyle/>
                    <a:p>
                      <a:endParaRPr kumimoji="1" lang="ja-JP" altLang="en-US"/>
                    </a:p>
                  </a:txBody>
                  <a:tcPr/>
                </a:tc>
                <a:extLst>
                  <a:ext uri="{0D108BD9-81ED-4DB2-BD59-A6C34878D82A}">
                    <a16:rowId xmlns:a16="http://schemas.microsoft.com/office/drawing/2014/main" val="10006"/>
                  </a:ext>
                </a:extLst>
              </a:tr>
              <a:tr h="362973">
                <a:tc>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ファイル形式</a:t>
                      </a:r>
                    </a:p>
                  </a:txBody>
                  <a:tcPr marL="91290" marR="91290" marT="45662" marB="45662" anchor="ctr" anchorCtr="1"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rgbClr val="66CCFF"/>
                    </a:solidFill>
                  </a:tcPr>
                </a:tc>
                <a:tc>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テキスト</a:t>
                      </a:r>
                    </a:p>
                  </a:txBody>
                  <a:tcPr marL="91290" marR="91290" marT="45662"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配信可能日</a:t>
                      </a:r>
                    </a:p>
                  </a:txBody>
                  <a:tcPr marL="91290" marR="91290" marT="45662"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rgbClr val="66CCFF"/>
                    </a:solidFill>
                  </a:tcPr>
                </a:tc>
                <a:tc gridSpan="2">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曜日制限なし</a:t>
                      </a:r>
                      <a:endParaRPr kumimoji="1" lang="en-US" altLang="ja-JP"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endParaRPr>
                    </a:p>
                  </a:txBody>
                  <a:tcPr marL="91290" marR="91290" marT="45662"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solidFill>
                  </a:tcPr>
                </a:tc>
                <a:tc hMerge="1">
                  <a:txBody>
                    <a:bodyPr/>
                    <a:lstStyle/>
                    <a:p>
                      <a:endParaRPr kumimoji="1" lang="ja-JP" altLang="en-US"/>
                    </a:p>
                  </a:txBody>
                  <a:tcPr/>
                </a:tc>
                <a:extLst>
                  <a:ext uri="{0D108BD9-81ED-4DB2-BD59-A6C34878D82A}">
                    <a16:rowId xmlns:a16="http://schemas.microsoft.com/office/drawing/2014/main" val="10007"/>
                  </a:ext>
                </a:extLst>
              </a:tr>
              <a:tr h="36297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備考</a:t>
                      </a:r>
                    </a:p>
                  </a:txBody>
                  <a:tcPr marL="91290" marR="91290" marT="45662" marB="45662" anchor="ctr" anchorCtr="1"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rgbClr val="66CCFF"/>
                    </a:solidFill>
                  </a:tcPr>
                </a:tc>
                <a:tc gridSpan="4">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・入稿締切：</a:t>
                      </a:r>
                      <a:r>
                        <a:rPr kumimoji="1" lang="en-US" altLang="ja-JP"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3</a:t>
                      </a: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営業日前</a:t>
                      </a:r>
                      <a:endParaRPr kumimoji="1" lang="en-US" altLang="ja-JP"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・入稿規定については</a:t>
                      </a:r>
                      <a:r>
                        <a:rPr kumimoji="1" lang="en-US" altLang="ja-JP"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p.10</a:t>
                      </a:r>
                      <a:r>
                        <a:rPr kumimoji="1" lang="ja-JP" altLang="en-US" sz="1000" b="0" i="0" u="none" strike="noStrike" cap="none" normalizeH="0" baseline="0" dirty="0" err="1">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にて</a:t>
                      </a: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ご確認ください</a:t>
                      </a:r>
                    </a:p>
                  </a:txBody>
                  <a:tcPr marL="91290" marR="91290" marT="45662"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endParaRPr>
                    </a:p>
                  </a:txBody>
                  <a:tcPr marL="91290" marR="91290" marT="45662"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rgbClr val="8BE1FF">
                        <a:alpha val="50195"/>
                      </a:srgbClr>
                    </a:solid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ja-JP" altLang="en-US" sz="8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endParaRPr>
                    </a:p>
                  </a:txBody>
                  <a:tcPr marL="91290" marR="91290" marT="45662"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solidFill>
                  </a:tcPr>
                </a:tc>
                <a:tc hMerge="1">
                  <a:txBody>
                    <a:bodyPr/>
                    <a:lstStyle/>
                    <a:p>
                      <a:endParaRPr kumimoji="1" lang="ja-JP" altLang="en-US"/>
                    </a:p>
                  </a:txBody>
                  <a:tcPr/>
                </a:tc>
                <a:extLst>
                  <a:ext uri="{0D108BD9-81ED-4DB2-BD59-A6C34878D82A}">
                    <a16:rowId xmlns:a16="http://schemas.microsoft.com/office/drawing/2014/main" val="10009"/>
                  </a:ext>
                </a:extLst>
              </a:tr>
            </a:tbl>
          </a:graphicData>
        </a:graphic>
      </p:graphicFrame>
      <p:sp>
        <p:nvSpPr>
          <p:cNvPr id="12" name="テキスト ボックス 11"/>
          <p:cNvSpPr txBox="1"/>
          <p:nvPr/>
        </p:nvSpPr>
        <p:spPr>
          <a:xfrm>
            <a:off x="323528" y="1209368"/>
            <a:ext cx="8406468" cy="577081"/>
          </a:xfrm>
          <a:prstGeom prst="rect">
            <a:avLst/>
          </a:prstGeom>
          <a:noFill/>
        </p:spPr>
        <p:txBody>
          <a:bodyPr wrap="none" rtlCol="0">
            <a:spAutoFit/>
          </a:bodyPr>
          <a:lstStyle/>
          <a:p>
            <a:pPr>
              <a:spcBef>
                <a:spcPct val="0"/>
              </a:spcBef>
            </a:pPr>
            <a:r>
              <a:rPr lang="ja-JP" altLang="en-US" sz="1050" dirty="0">
                <a:latin typeface="メイリオ" panose="020B0604030504040204" pitchFamily="50" charset="-128"/>
                <a:ea typeface="メイリオ" panose="020B0604030504040204" pitchFamily="50" charset="-128"/>
              </a:rPr>
              <a:t>カレンダー</a:t>
            </a:r>
            <a:r>
              <a:rPr lang="en-US" altLang="ja-JP" sz="1050" dirty="0">
                <a:latin typeface="メイリオ" panose="020B0604030504040204" pitchFamily="50" charset="-128"/>
                <a:ea typeface="メイリオ" panose="020B0604030504040204" pitchFamily="50" charset="-128"/>
              </a:rPr>
              <a:t>BANK</a:t>
            </a:r>
            <a:r>
              <a:rPr lang="ja-JP" altLang="en-US" sz="1050" dirty="0">
                <a:latin typeface="メイリオ" panose="020B0604030504040204" pitchFamily="50" charset="-128"/>
                <a:ea typeface="メイリオ" panose="020B0604030504040204" pitchFamily="50" charset="-128"/>
              </a:rPr>
              <a:t>会員に、貴社だけの情報をメールで配信します。</a:t>
            </a:r>
            <a:endParaRPr lang="en-US" altLang="ja-JP" sz="1050" dirty="0">
              <a:latin typeface="メイリオ" panose="020B0604030504040204" pitchFamily="50" charset="-128"/>
              <a:ea typeface="メイリオ" panose="020B0604030504040204" pitchFamily="50" charset="-128"/>
            </a:endParaRPr>
          </a:p>
          <a:p>
            <a:pPr>
              <a:spcBef>
                <a:spcPct val="0"/>
              </a:spcBef>
            </a:pPr>
            <a:r>
              <a:rPr lang="ja-JP" altLang="en-US" sz="1050" dirty="0">
                <a:latin typeface="メイリオ" panose="020B0604030504040204" pitchFamily="50" charset="-128"/>
                <a:ea typeface="メイリオ" panose="020B0604030504040204" pitchFamily="50" charset="-128"/>
              </a:rPr>
              <a:t>全件配信（</a:t>
            </a:r>
            <a:r>
              <a:rPr lang="en-US" altLang="ja-JP" sz="1050" dirty="0">
                <a:latin typeface="メイリオ" panose="020B0604030504040204" pitchFamily="50" charset="-128"/>
                <a:ea typeface="メイリオ" panose="020B0604030504040204" pitchFamily="50" charset="-128"/>
              </a:rPr>
              <a:t>137,000</a:t>
            </a:r>
            <a:r>
              <a:rPr lang="ja-JP" altLang="en-US" sz="1050" dirty="0">
                <a:latin typeface="メイリオ" panose="020B0604030504040204" pitchFamily="50" charset="-128"/>
                <a:ea typeface="メイリオ" panose="020B0604030504040204" pitchFamily="50" charset="-128"/>
              </a:rPr>
              <a:t>通）のほか、ターゲットとするユーザー層をしぼることで、職種や世代にマッチしたメールを送ることもできます。</a:t>
            </a:r>
          </a:p>
          <a:p>
            <a:pPr>
              <a:spcBef>
                <a:spcPct val="0"/>
              </a:spcBef>
            </a:pPr>
            <a:endParaRPr kumimoji="1" lang="ja-JP" altLang="en-US" sz="1050" dirty="0">
              <a:latin typeface="メイリオ" panose="020B0604030504040204" pitchFamily="50" charset="-128"/>
              <a:ea typeface="メイリオ" panose="020B0604030504040204" pitchFamily="50" charset="-128"/>
            </a:endParaRPr>
          </a:p>
        </p:txBody>
      </p:sp>
      <p:sp>
        <p:nvSpPr>
          <p:cNvPr id="14" name="AutoShape 2"/>
          <p:cNvSpPr>
            <a:spLocks noChangeArrowheads="1"/>
          </p:cNvSpPr>
          <p:nvPr/>
        </p:nvSpPr>
        <p:spPr bwMode="auto">
          <a:xfrm>
            <a:off x="141288" y="120650"/>
            <a:ext cx="8853487" cy="6621463"/>
          </a:xfrm>
          <a:prstGeom prst="roundRect">
            <a:avLst>
              <a:gd name="adj" fmla="val 0"/>
            </a:avLst>
          </a:prstGeom>
          <a:noFill/>
          <a:ln w="57150">
            <a:solidFill>
              <a:srgbClr val="66CCFF"/>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700">
              <a:solidFill>
                <a:schemeClr val="bg1"/>
              </a:solidFill>
              <a:ea typeface="HGP創英角ｺﾞｼｯｸUB" panose="020B0900000000000000" pitchFamily="50" charset="-128"/>
            </a:endParaRPr>
          </a:p>
        </p:txBody>
      </p:sp>
      <p:pic>
        <p:nvPicPr>
          <p:cNvPr id="2" name="図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9364" y="4477511"/>
            <a:ext cx="2624634" cy="1847350"/>
          </a:xfrm>
          <a:prstGeom prst="rect">
            <a:avLst/>
          </a:prstGeom>
        </p:spPr>
      </p:pic>
      <p:sp>
        <p:nvSpPr>
          <p:cNvPr id="15" name="Rectangle 2"/>
          <p:cNvSpPr txBox="1">
            <a:spLocks noChangeArrowheads="1"/>
          </p:cNvSpPr>
          <p:nvPr/>
        </p:nvSpPr>
        <p:spPr>
          <a:xfrm>
            <a:off x="323850" y="260350"/>
            <a:ext cx="8569325" cy="533400"/>
          </a:xfrm>
          <a:prstGeom prst="rect">
            <a:avLst/>
          </a:prstGeom>
          <a:solidFill>
            <a:srgbClr val="AFE4FF"/>
          </a:solidFill>
        </p:spPr>
        <p:txBody>
          <a:bodyPr lIns="180000" tIns="108000"/>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pitchFamily="50"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pitchFamily="50"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pitchFamily="50"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pitchFamily="50" charset="-128"/>
              </a:defRPr>
            </a:lvl9pPr>
          </a:lstStyle>
          <a:p>
            <a:pPr algn="l" eaLnBrk="1" hangingPunct="1">
              <a:defRPr/>
            </a:pPr>
            <a:r>
              <a:rPr lang="ja-JP" altLang="en-US" sz="2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貴社独占メール</a:t>
            </a:r>
            <a:endParaRPr lang="ja-JP" altLang="en-US" sz="2800" kern="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Rectangle 34"/>
          <p:cNvSpPr>
            <a:spLocks noChangeArrowheads="1"/>
          </p:cNvSpPr>
          <p:nvPr/>
        </p:nvSpPr>
        <p:spPr bwMode="auto">
          <a:xfrm>
            <a:off x="323850" y="260350"/>
            <a:ext cx="914400" cy="2286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r>
              <a:rPr lang="en-US" altLang="ja-JP" sz="1200" b="1" dirty="0">
                <a:solidFill>
                  <a:schemeClr val="bg1"/>
                </a:solidFill>
                <a:latin typeface="Century Gothic" panose="020B0502020202020204" pitchFamily="34" charset="0"/>
                <a:ea typeface="HGP創英角ｺﾞｼｯｸUB" panose="020B0900000000000000" pitchFamily="50" charset="-128"/>
              </a:rPr>
              <a:t>MAIL</a:t>
            </a:r>
          </a:p>
        </p:txBody>
      </p:sp>
      <p:pic>
        <p:nvPicPr>
          <p:cNvPr id="19" name="図 47" descr="logo.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607300" y="298450"/>
            <a:ext cx="1285875"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 Box 2874"/>
          <p:cNvSpPr txBox="1">
            <a:spLocks noChangeArrowheads="1"/>
          </p:cNvSpPr>
          <p:nvPr/>
        </p:nvSpPr>
        <p:spPr bwMode="auto">
          <a:xfrm>
            <a:off x="8316913" y="6453188"/>
            <a:ext cx="520700" cy="215444"/>
          </a:xfrm>
          <a:prstGeom prst="rect">
            <a:avLst/>
          </a:prstGeom>
          <a:noFill/>
          <a:ln>
            <a:noFill/>
          </a:ln>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defRPr/>
            </a:pPr>
            <a:r>
              <a:rPr lang="ja-JP" altLang="en-US" sz="800" dirty="0">
                <a:solidFill>
                  <a:schemeClr val="bg1">
                    <a:lumMod val="50000"/>
                  </a:schemeClr>
                </a:solidFill>
              </a:rPr>
              <a:t>－ </a:t>
            </a:r>
            <a:r>
              <a:rPr lang="en-US" altLang="ja-JP" sz="800" dirty="0">
                <a:solidFill>
                  <a:schemeClr val="bg1">
                    <a:lumMod val="50000"/>
                  </a:schemeClr>
                </a:solidFill>
              </a:rPr>
              <a:t>5</a:t>
            </a:r>
            <a:r>
              <a:rPr lang="ja-JP" altLang="en-US" sz="800" dirty="0">
                <a:solidFill>
                  <a:schemeClr val="bg1">
                    <a:lumMod val="50000"/>
                  </a:schemeClr>
                </a:solidFill>
              </a:rPr>
              <a:t> －</a:t>
            </a:r>
          </a:p>
        </p:txBody>
      </p:sp>
      <p:sp>
        <p:nvSpPr>
          <p:cNvPr id="16" name="Rectangle 2873"/>
          <p:cNvSpPr>
            <a:spLocks noChangeArrowheads="1"/>
          </p:cNvSpPr>
          <p:nvPr/>
        </p:nvSpPr>
        <p:spPr bwMode="auto">
          <a:xfrm>
            <a:off x="323850" y="6453188"/>
            <a:ext cx="8569325" cy="200025"/>
          </a:xfrm>
          <a:prstGeom prst="rect">
            <a:avLst/>
          </a:prstGeom>
          <a:solidFill>
            <a:srgbClr val="AFE4FF"/>
          </a:solidFill>
          <a:ln>
            <a:noFill/>
          </a:ln>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defRPr/>
            </a:pPr>
            <a:r>
              <a:rPr lang="ja-JP" altLang="en-US" sz="1000" b="1" dirty="0">
                <a:solidFill>
                  <a:schemeClr val="bg1">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ティービー株式会社</a:t>
            </a:r>
            <a:r>
              <a:rPr lang="ja-JP" altLang="en-US" sz="1000" dirty="0">
                <a:solidFill>
                  <a:schemeClr val="bg1">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000" b="1" dirty="0">
                <a:solidFill>
                  <a:schemeClr val="bg1">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https://www.calendarbank.net/</a:t>
            </a:r>
          </a:p>
        </p:txBody>
      </p:sp>
      <p:sp>
        <p:nvSpPr>
          <p:cNvPr id="17" name="Text Box 2874"/>
          <p:cNvSpPr txBox="1">
            <a:spLocks noChangeArrowheads="1"/>
          </p:cNvSpPr>
          <p:nvPr/>
        </p:nvSpPr>
        <p:spPr bwMode="auto">
          <a:xfrm>
            <a:off x="8316913" y="6453188"/>
            <a:ext cx="520700" cy="215900"/>
          </a:xfrm>
          <a:prstGeom prst="rect">
            <a:avLst/>
          </a:prstGeom>
          <a:noFill/>
          <a:ln>
            <a:noFill/>
          </a:ln>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defRPr/>
            </a:pPr>
            <a:r>
              <a:rPr lang="ja-JP" altLang="en-US" sz="800" dirty="0">
                <a:solidFill>
                  <a:schemeClr val="bg1">
                    <a:lumMod val="50000"/>
                  </a:schemeClr>
                </a:solidFill>
              </a:rPr>
              <a:t>－ </a:t>
            </a:r>
            <a:r>
              <a:rPr lang="en-US" altLang="ja-JP" sz="800" dirty="0">
                <a:solidFill>
                  <a:schemeClr val="bg1">
                    <a:lumMod val="50000"/>
                  </a:schemeClr>
                </a:solidFill>
              </a:rPr>
              <a:t>5 </a:t>
            </a:r>
            <a:r>
              <a:rPr lang="ja-JP" altLang="en-US" sz="800" dirty="0">
                <a:solidFill>
                  <a:schemeClr val="bg1">
                    <a:lumMod val="50000"/>
                  </a:schemeClr>
                </a:solidFill>
              </a:rPr>
              <a:t>－</a:t>
            </a:r>
          </a:p>
        </p:txBody>
      </p:sp>
      <p:sp>
        <p:nvSpPr>
          <p:cNvPr id="9" name="Text Box 38"/>
          <p:cNvSpPr txBox="1">
            <a:spLocks noChangeArrowheads="1"/>
          </p:cNvSpPr>
          <p:nvPr/>
        </p:nvSpPr>
        <p:spPr bwMode="auto">
          <a:xfrm>
            <a:off x="927955" y="4932052"/>
            <a:ext cx="1439863" cy="252412"/>
          </a:xfrm>
          <a:prstGeom prst="rect">
            <a:avLst/>
          </a:prstGeom>
          <a:solidFill>
            <a:schemeClr val="bg1"/>
          </a:solidFill>
          <a:ln w="19050">
            <a:solidFill>
              <a:srgbClr val="66CCFF"/>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10000"/>
              </a:spcBef>
              <a:buFontTx/>
              <a:buNone/>
            </a:pPr>
            <a:r>
              <a:rPr lang="ja-JP" altLang="en-US" sz="1100" dirty="0">
                <a:latin typeface="メイリオ" panose="020B0604030504040204" pitchFamily="50" charset="-128"/>
                <a:ea typeface="メイリオ" panose="020B0604030504040204" pitchFamily="50" charset="-128"/>
              </a:rPr>
              <a:t>フッタ（固定）</a:t>
            </a:r>
          </a:p>
        </p:txBody>
      </p:sp>
      <p:sp>
        <p:nvSpPr>
          <p:cNvPr id="3" name="正方形/長方形 2"/>
          <p:cNvSpPr/>
          <p:nvPr/>
        </p:nvSpPr>
        <p:spPr bwMode="auto">
          <a:xfrm>
            <a:off x="379363" y="3294594"/>
            <a:ext cx="2624635" cy="1181279"/>
          </a:xfrm>
          <a:prstGeom prst="rect">
            <a:avLst/>
          </a:prstGeom>
          <a:solidFill>
            <a:schemeClr val="bg1">
              <a:alpha val="83000"/>
            </a:schemeClr>
          </a:solidFill>
          <a:ln>
            <a:noFill/>
          </a:ln>
          <a:effectLst/>
        </p:spPr>
        <p:txBody>
          <a:bodyPr vert="horz" wrap="none" lIns="91440" tIns="45720" rIns="91440" bIns="45720" numCol="1" rtlCol="0" anchor="ctr" anchorCtr="0" compatLnSpc="1">
            <a:prstTxWarp prst="textNoShape">
              <a:avLst/>
            </a:prstTxWarp>
          </a:bodyPr>
          <a:lstStyle/>
          <a:p>
            <a:pPr algn="ctr" eaLnBrk="1" hangingPunct="1">
              <a:defRPr/>
            </a:pPr>
            <a:r>
              <a:rPr lang="ja-JP" altLang="en-US" sz="1200" b="1" dirty="0">
                <a:ln w="19050">
                  <a:noFill/>
                </a:ln>
                <a:latin typeface="メイリオ" panose="020B0604030504040204" pitchFamily="50" charset="-128"/>
                <a:ea typeface="メイリオ" panose="020B0604030504040204" pitchFamily="50" charset="-128"/>
                <a:cs typeface="メイリオ" panose="020B0604030504040204" pitchFamily="50" charset="-128"/>
              </a:rPr>
              <a:t>広告メッセージ</a:t>
            </a:r>
          </a:p>
          <a:p>
            <a:pPr algn="ctr" eaLnBrk="1" hangingPunct="1">
              <a:defRPr/>
            </a:pPr>
            <a:endParaRPr lang="ja-JP" altLang="en-US" sz="1200" b="1" dirty="0">
              <a:ln w="19050">
                <a:noFill/>
              </a:ln>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defRPr/>
            </a:pPr>
            <a:r>
              <a:rPr lang="ja-JP" altLang="en-US" sz="1200" b="1" dirty="0">
                <a:ln w="19050">
                  <a:noFill/>
                </a:ln>
                <a:latin typeface="メイリオ" panose="020B0604030504040204" pitchFamily="50" charset="-128"/>
                <a:ea typeface="メイリオ" panose="020B0604030504040204" pitchFamily="50" charset="-128"/>
                <a:cs typeface="メイリオ" panose="020B0604030504040204" pitchFamily="50" charset="-128"/>
              </a:rPr>
              <a:t>全角</a:t>
            </a:r>
            <a:r>
              <a:rPr lang="en-US" altLang="ja-JP" sz="1200" b="1" dirty="0">
                <a:ln w="19050">
                  <a:noFill/>
                </a:ln>
                <a:latin typeface="メイリオ" panose="020B0604030504040204" pitchFamily="50" charset="-128"/>
                <a:ea typeface="メイリオ" panose="020B0604030504040204" pitchFamily="50" charset="-128"/>
                <a:cs typeface="メイリオ" panose="020B0604030504040204" pitchFamily="50" charset="-128"/>
              </a:rPr>
              <a:t>36</a:t>
            </a:r>
            <a:r>
              <a:rPr lang="ja-JP" altLang="en-US" sz="1200" b="1" dirty="0">
                <a:ln w="19050">
                  <a:noFill/>
                </a:ln>
                <a:latin typeface="メイリオ" panose="020B0604030504040204" pitchFamily="50" charset="-128"/>
                <a:ea typeface="メイリオ" panose="020B0604030504040204" pitchFamily="50" charset="-128"/>
                <a:cs typeface="メイリオ" panose="020B0604030504040204" pitchFamily="50" charset="-128"/>
              </a:rPr>
              <a:t>文字</a:t>
            </a:r>
            <a:r>
              <a:rPr lang="en-US" altLang="ja-JP" sz="1200" b="1" dirty="0">
                <a:ln w="19050">
                  <a:noFill/>
                </a:ln>
                <a:latin typeface="メイリオ" panose="020B0604030504040204" pitchFamily="50" charset="-128"/>
                <a:ea typeface="メイリオ" panose="020B0604030504040204" pitchFamily="50" charset="-128"/>
                <a:cs typeface="メイリオ" panose="020B0604030504040204" pitchFamily="50" charset="-128"/>
              </a:rPr>
              <a:t>×100</a:t>
            </a:r>
            <a:r>
              <a:rPr lang="ja-JP" altLang="en-US" sz="1200" b="1" dirty="0">
                <a:ln w="19050">
                  <a:noFill/>
                </a:ln>
                <a:latin typeface="メイリオ" panose="020B0604030504040204" pitchFamily="50" charset="-128"/>
                <a:ea typeface="メイリオ" panose="020B0604030504040204" pitchFamily="50" charset="-128"/>
                <a:cs typeface="メイリオ" panose="020B0604030504040204" pitchFamily="50" charset="-128"/>
              </a:rPr>
              <a:t>行まで</a:t>
            </a:r>
          </a:p>
          <a:p>
            <a:pPr algn="ctr" eaLnBrk="1" hangingPunct="1">
              <a:defRPr/>
            </a:pPr>
            <a:endParaRPr lang="ja-JP" altLang="en-US" sz="1200" b="1" dirty="0">
              <a:ln w="19050">
                <a:noFill/>
              </a:ln>
              <a:latin typeface="メイリオ" panose="020B0604030504040204" pitchFamily="50" charset="-128"/>
              <a:ea typeface="メイリオ" panose="020B0604030504040204" pitchFamily="50" charset="-128"/>
              <a:cs typeface="メイリオ" panose="020B0604030504040204" pitchFamily="50" charset="-128"/>
            </a:endParaRPr>
          </a:p>
          <a:p>
            <a:pPr algn="ctr" eaLnBrk="1" hangingPunct="1">
              <a:defRPr/>
            </a:pPr>
            <a:r>
              <a:rPr lang="en-US" altLang="ja-JP" sz="1200" b="1" dirty="0">
                <a:ln w="19050">
                  <a:noFill/>
                </a:ln>
                <a:latin typeface="メイリオ" panose="020B0604030504040204" pitchFamily="50" charset="-128"/>
                <a:ea typeface="メイリオ" panose="020B0604030504040204" pitchFamily="50" charset="-128"/>
                <a:cs typeface="メイリオ" panose="020B0604030504040204" pitchFamily="50" charset="-128"/>
              </a:rPr>
              <a:t>※1</a:t>
            </a:r>
            <a:r>
              <a:rPr lang="ja-JP" altLang="en-US" sz="1200" b="1" dirty="0">
                <a:ln w="19050">
                  <a:noFill/>
                </a:ln>
                <a:latin typeface="メイリオ" panose="020B0604030504040204" pitchFamily="50" charset="-128"/>
                <a:ea typeface="メイリオ" panose="020B0604030504040204" pitchFamily="50" charset="-128"/>
                <a:cs typeface="メイリオ" panose="020B0604030504040204" pitchFamily="50" charset="-128"/>
              </a:rPr>
              <a:t>社限定</a:t>
            </a:r>
          </a:p>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700" b="0" i="0" u="none" strike="noStrike" cap="none" normalizeH="0" baseline="0" dirty="0">
              <a:ln>
                <a:noFill/>
              </a:ln>
              <a:solidFill>
                <a:schemeClr val="bg1"/>
              </a:solidFill>
              <a:effectLst/>
              <a:latin typeface="Times New Roman" pitchFamily="18" charset="0"/>
              <a:ea typeface="HGP創英角ｺﾞｼｯｸUB" pitchFamily="50" charset="-128"/>
            </a:endParaRPr>
          </a:p>
        </p:txBody>
      </p:sp>
    </p:spTree>
    <p:extLst>
      <p:ext uri="{BB962C8B-B14F-4D97-AF65-F5344CB8AC3E}">
        <p14:creationId xmlns:p14="http://schemas.microsoft.com/office/powerpoint/2010/main" val="5962323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275303" y="796410"/>
            <a:ext cx="6333785" cy="400110"/>
          </a:xfrm>
          <a:prstGeom prst="rect">
            <a:avLst/>
          </a:prstGeom>
          <a:noFill/>
        </p:spPr>
        <p:txBody>
          <a:bodyPr wrap="none" rtlCol="0">
            <a:spAutoFit/>
          </a:bodyPr>
          <a:lstStyle/>
          <a:p>
            <a:r>
              <a:rPr kumimoji="1" lang="ja-JP" altLang="en-US" sz="2000" b="1" dirty="0">
                <a:solidFill>
                  <a:srgbClr val="FF0000"/>
                </a:solidFill>
                <a:latin typeface="メイリオ" panose="020B0604030504040204" pitchFamily="50" charset="-128"/>
                <a:ea typeface="メイリオ" panose="020B0604030504040204" pitchFamily="50" charset="-128"/>
              </a:rPr>
              <a:t>┃</a:t>
            </a:r>
            <a:r>
              <a:rPr kumimoji="1" lang="ja-JP" altLang="en-US" sz="2000" b="1" dirty="0">
                <a:latin typeface="メイリオ" panose="020B0604030504040204" pitchFamily="50" charset="-128"/>
                <a:ea typeface="メイリオ" panose="020B0604030504040204" pitchFamily="50" charset="-128"/>
              </a:rPr>
              <a:t>貴社独占メール・</a:t>
            </a:r>
            <a:r>
              <a:rPr kumimoji="1" lang="en-US" altLang="ja-JP" sz="2000" b="1" dirty="0">
                <a:latin typeface="メイリオ" panose="020B0604030504040204" pitchFamily="50" charset="-128"/>
                <a:ea typeface="メイリオ" panose="020B0604030504040204" pitchFamily="50" charset="-128"/>
              </a:rPr>
              <a:t>HTML</a:t>
            </a:r>
            <a:r>
              <a:rPr kumimoji="1" lang="ja-JP" altLang="en-US" sz="2000" b="1" dirty="0">
                <a:latin typeface="メイリオ" panose="020B0604030504040204" pitchFamily="50" charset="-128"/>
                <a:ea typeface="メイリオ" panose="020B0604030504040204" pitchFamily="50" charset="-128"/>
              </a:rPr>
              <a:t>（全件／ターゲティング）</a:t>
            </a:r>
          </a:p>
        </p:txBody>
      </p:sp>
      <p:sp>
        <p:nvSpPr>
          <p:cNvPr id="3" name="Rectangle 678"/>
          <p:cNvSpPr>
            <a:spLocks noChangeArrowheads="1"/>
          </p:cNvSpPr>
          <p:nvPr/>
        </p:nvSpPr>
        <p:spPr bwMode="auto">
          <a:xfrm>
            <a:off x="281834" y="1775037"/>
            <a:ext cx="8642555" cy="691228"/>
          </a:xfrm>
          <a:prstGeom prst="rect">
            <a:avLst/>
          </a:prstGeom>
          <a:noFill/>
          <a:ln w="19050">
            <a:solidFill>
              <a:srgbClr val="66CCFF"/>
            </a:solidFill>
            <a:miter lim="800000"/>
            <a:headEnd/>
            <a:tailEnd/>
          </a:ln>
          <a:extLst>
            <a:ext uri="{909E8E84-426E-40DD-AFC4-6F175D3DCCD1}">
              <a14:hiddenFill xmlns:a14="http://schemas.microsoft.com/office/drawing/2010/main">
                <a:solidFill>
                  <a:srgbClr val="FFFFFF"/>
                </a:solidFill>
              </a14:hiddenFill>
            </a:ext>
          </a:extLst>
        </p:spPr>
        <p:txBody>
          <a:bodyPr lIns="72000" tIns="72000" rIns="72000" bIns="72000"/>
          <a:lstStyle>
            <a:lvl1pPr marL="342900" indent="-342900">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lnSpc>
                <a:spcPct val="80000"/>
              </a:lnSpc>
              <a:buFontTx/>
              <a:buNone/>
            </a:pPr>
            <a:r>
              <a:rPr lang="ja-JP" altLang="en-US" sz="1000" b="1" dirty="0">
                <a:solidFill>
                  <a:srgbClr val="0070C0"/>
                </a:solidFill>
                <a:latin typeface="メイリオ" panose="020B0604030504040204" pitchFamily="50" charset="-128"/>
                <a:ea typeface="メイリオ" panose="020B0604030504040204" pitchFamily="50" charset="-128"/>
              </a:rPr>
              <a:t>セグメント項目</a:t>
            </a:r>
            <a:endParaRPr lang="en-US" altLang="ja-JP" sz="1000" b="1" dirty="0">
              <a:solidFill>
                <a:srgbClr val="0070C0"/>
              </a:solidFill>
              <a:latin typeface="メイリオ" panose="020B0604030504040204" pitchFamily="50" charset="-128"/>
              <a:ea typeface="メイリオ" panose="020B0604030504040204" pitchFamily="50" charset="-128"/>
            </a:endParaRPr>
          </a:p>
          <a:p>
            <a:pPr>
              <a:lnSpc>
                <a:spcPct val="80000"/>
              </a:lnSpc>
              <a:buNone/>
            </a:pPr>
            <a:r>
              <a:rPr lang="ja-JP" altLang="en-US" sz="1000" b="1" dirty="0">
                <a:solidFill>
                  <a:srgbClr val="0070C0"/>
                </a:solidFill>
                <a:latin typeface="メイリオ" panose="020B0604030504040204" pitchFamily="50" charset="-128"/>
                <a:ea typeface="メイリオ" panose="020B0604030504040204" pitchFamily="50" charset="-128"/>
              </a:rPr>
              <a:t>性別：</a:t>
            </a:r>
            <a:r>
              <a:rPr lang="ja-JP" altLang="en-US" sz="1000" dirty="0">
                <a:latin typeface="メイリオ" panose="020B0604030504040204" pitchFamily="50" charset="-128"/>
                <a:ea typeface="メイリオ" panose="020B0604030504040204" pitchFamily="50" charset="-128"/>
              </a:rPr>
              <a:t>男／女</a:t>
            </a:r>
            <a:r>
              <a:rPr lang="ja-JP" altLang="en-US" sz="1000" dirty="0">
                <a:solidFill>
                  <a:srgbClr val="0070C0"/>
                </a:solidFill>
                <a:latin typeface="メイリオ" panose="020B0604030504040204" pitchFamily="50" charset="-128"/>
                <a:ea typeface="メイリオ" panose="020B0604030504040204" pitchFamily="50" charset="-128"/>
              </a:rPr>
              <a:t>　</a:t>
            </a:r>
            <a:r>
              <a:rPr lang="ja-JP" altLang="en-US" sz="1000" b="1" dirty="0">
                <a:solidFill>
                  <a:srgbClr val="0070C0"/>
                </a:solidFill>
                <a:latin typeface="メイリオ" panose="020B0604030504040204" pitchFamily="50" charset="-128"/>
                <a:ea typeface="メイリオ" panose="020B0604030504040204" pitchFamily="50" charset="-128"/>
              </a:rPr>
              <a:t>年齢：</a:t>
            </a:r>
            <a:r>
              <a:rPr lang="en-US" altLang="ja-JP" sz="1000" dirty="0">
                <a:latin typeface="メイリオ" panose="020B0604030504040204" pitchFamily="50" charset="-128"/>
                <a:ea typeface="メイリオ" panose="020B0604030504040204" pitchFamily="50" charset="-128"/>
              </a:rPr>
              <a:t>1</a:t>
            </a:r>
            <a:r>
              <a:rPr lang="ja-JP" altLang="en-US" sz="1000" dirty="0">
                <a:latin typeface="メイリオ" panose="020B0604030504040204" pitchFamily="50" charset="-128"/>
                <a:ea typeface="メイリオ" panose="020B0604030504040204" pitchFamily="50" charset="-128"/>
              </a:rPr>
              <a:t>歳ごと　</a:t>
            </a:r>
            <a:r>
              <a:rPr lang="ja-JP" altLang="en-US" sz="1000" b="1" dirty="0">
                <a:solidFill>
                  <a:srgbClr val="0070C0"/>
                </a:solidFill>
                <a:latin typeface="メイリオ" panose="020B0604030504040204" pitchFamily="50" charset="-128"/>
                <a:ea typeface="メイリオ" panose="020B0604030504040204" pitchFamily="50" charset="-128"/>
              </a:rPr>
              <a:t>地域：</a:t>
            </a:r>
            <a:r>
              <a:rPr lang="ja-JP" altLang="en-US" sz="1000" dirty="0">
                <a:latin typeface="メイリオ" panose="020B0604030504040204" pitchFamily="50" charset="-128"/>
                <a:ea typeface="メイリオ" panose="020B0604030504040204" pitchFamily="50" charset="-128"/>
              </a:rPr>
              <a:t>都道府県／</a:t>
            </a:r>
            <a:r>
              <a:rPr lang="en-US" altLang="ja-JP" sz="1000" dirty="0">
                <a:latin typeface="メイリオ" panose="020B0604030504040204" pitchFamily="50" charset="-128"/>
                <a:ea typeface="メイリオ" panose="020B0604030504040204" pitchFamily="50" charset="-128"/>
              </a:rPr>
              <a:t>8</a:t>
            </a:r>
            <a:r>
              <a:rPr lang="ja-JP" altLang="en-US" sz="1000" dirty="0">
                <a:latin typeface="メイリオ" panose="020B0604030504040204" pitchFamily="50" charset="-128"/>
                <a:ea typeface="メイリオ" panose="020B0604030504040204" pitchFamily="50" charset="-128"/>
              </a:rPr>
              <a:t>地方区分など　</a:t>
            </a:r>
            <a:r>
              <a:rPr lang="ja-JP" altLang="en-US" sz="1000" b="1" dirty="0">
                <a:solidFill>
                  <a:srgbClr val="0070C0"/>
                </a:solidFill>
                <a:latin typeface="メイリオ" panose="020B0604030504040204" pitchFamily="50" charset="-128"/>
                <a:ea typeface="メイリオ" panose="020B0604030504040204" pitchFamily="50" charset="-128"/>
              </a:rPr>
              <a:t>郵便番号</a:t>
            </a:r>
            <a:endParaRPr lang="ja-JP" altLang="en-US" sz="1000" dirty="0">
              <a:latin typeface="メイリオ" panose="020B0604030504040204" pitchFamily="50" charset="-128"/>
              <a:ea typeface="メイリオ" panose="020B0604030504040204" pitchFamily="50" charset="-128"/>
            </a:endParaRPr>
          </a:p>
          <a:p>
            <a:pPr eaLnBrk="1" hangingPunct="1">
              <a:lnSpc>
                <a:spcPct val="80000"/>
              </a:lnSpc>
              <a:buFontTx/>
              <a:buNone/>
            </a:pPr>
            <a:r>
              <a:rPr lang="ja-JP" altLang="en-US" sz="1000" b="1" dirty="0">
                <a:solidFill>
                  <a:srgbClr val="0070C0"/>
                </a:solidFill>
                <a:latin typeface="メイリオ" panose="020B0604030504040204" pitchFamily="50" charset="-128"/>
                <a:ea typeface="メイリオ" panose="020B0604030504040204" pitchFamily="50" charset="-128"/>
              </a:rPr>
              <a:t>職種：</a:t>
            </a:r>
            <a:r>
              <a:rPr lang="ja-JP" altLang="en-US" sz="1000" dirty="0">
                <a:latin typeface="メイリオ" panose="020B0604030504040204" pitchFamily="50" charset="-128"/>
                <a:ea typeface="メイリオ" panose="020B0604030504040204" pitchFamily="50" charset="-128"/>
              </a:rPr>
              <a:t>①営業　②企画・マーケティング　③研究・開発・技術　④総務・人事・経理・財務　⑤管理職　⑥経営者・団体役員　⑦自営業　⑧公務員　　</a:t>
            </a:r>
            <a:endParaRPr lang="en-US" altLang="ja-JP" sz="1000" dirty="0">
              <a:latin typeface="メイリオ" panose="020B0604030504040204" pitchFamily="50" charset="-128"/>
              <a:ea typeface="メイリオ" panose="020B0604030504040204" pitchFamily="50" charset="-128"/>
            </a:endParaRPr>
          </a:p>
          <a:p>
            <a:pPr eaLnBrk="1" hangingPunct="1">
              <a:lnSpc>
                <a:spcPct val="80000"/>
              </a:lnSpc>
              <a:buFontTx/>
              <a:buNone/>
            </a:pPr>
            <a:r>
              <a:rPr lang="ja-JP" altLang="en-US" sz="1000" dirty="0">
                <a:latin typeface="メイリオ" panose="020B0604030504040204" pitchFamily="50" charset="-128"/>
                <a:ea typeface="メイリオ" panose="020B0604030504040204" pitchFamily="50" charset="-128"/>
              </a:rPr>
              <a:t>　　　⑨教員　⑩デザイン　⑪派遣社員　⑫パート・アルバイト　⑬学生　⑭専業主婦</a:t>
            </a:r>
          </a:p>
        </p:txBody>
      </p:sp>
      <p:graphicFrame>
        <p:nvGraphicFramePr>
          <p:cNvPr id="6" name="Group 78"/>
          <p:cNvGraphicFramePr>
            <a:graphicFrameLocks noGrp="1"/>
          </p:cNvGraphicFramePr>
          <p:nvPr>
            <p:extLst>
              <p:ext uri="{D42A27DB-BD31-4B8C-83A1-F6EECF244321}">
                <p14:modId xmlns:p14="http://schemas.microsoft.com/office/powerpoint/2010/main" val="1604047114"/>
              </p:ext>
            </p:extLst>
          </p:nvPr>
        </p:nvGraphicFramePr>
        <p:xfrm>
          <a:off x="3141305" y="2820282"/>
          <a:ext cx="5751870" cy="3606721"/>
        </p:xfrm>
        <a:graphic>
          <a:graphicData uri="http://schemas.openxmlformats.org/drawingml/2006/table">
            <a:tbl>
              <a:tblPr/>
              <a:tblGrid>
                <a:gridCol w="1086104">
                  <a:extLst>
                    <a:ext uri="{9D8B030D-6E8A-4147-A177-3AD203B41FA5}">
                      <a16:colId xmlns:a16="http://schemas.microsoft.com/office/drawing/2014/main" val="20000"/>
                    </a:ext>
                  </a:extLst>
                </a:gridCol>
                <a:gridCol w="1448672">
                  <a:extLst>
                    <a:ext uri="{9D8B030D-6E8A-4147-A177-3AD203B41FA5}">
                      <a16:colId xmlns:a16="http://schemas.microsoft.com/office/drawing/2014/main" val="20001"/>
                    </a:ext>
                  </a:extLst>
                </a:gridCol>
                <a:gridCol w="1087702">
                  <a:extLst>
                    <a:ext uri="{9D8B030D-6E8A-4147-A177-3AD203B41FA5}">
                      <a16:colId xmlns:a16="http://schemas.microsoft.com/office/drawing/2014/main" val="20002"/>
                    </a:ext>
                  </a:extLst>
                </a:gridCol>
                <a:gridCol w="1086104">
                  <a:extLst>
                    <a:ext uri="{9D8B030D-6E8A-4147-A177-3AD203B41FA5}">
                      <a16:colId xmlns:a16="http://schemas.microsoft.com/office/drawing/2014/main" val="20003"/>
                    </a:ext>
                  </a:extLst>
                </a:gridCol>
                <a:gridCol w="1043288">
                  <a:extLst>
                    <a:ext uri="{9D8B030D-6E8A-4147-A177-3AD203B41FA5}">
                      <a16:colId xmlns:a16="http://schemas.microsoft.com/office/drawing/2014/main" val="20004"/>
                    </a:ext>
                  </a:extLst>
                </a:gridCol>
              </a:tblGrid>
              <a:tr h="0">
                <a:tc row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メニュー</a:t>
                      </a:r>
                    </a:p>
                  </a:txBody>
                  <a:tcPr marL="91290" marR="91290" marT="72000"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rgbClr val="66CCFF"/>
                    </a:solidFill>
                  </a:tcPr>
                </a:tc>
                <a:tc gridSpan="4">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100" b="1" i="0" u="none" strike="noStrike" cap="none" normalizeH="0" baseline="0" dirty="0">
                          <a:ln>
                            <a:noFill/>
                          </a:ln>
                          <a:solidFill>
                            <a:srgbClr val="000099"/>
                          </a:solidFill>
                          <a:effectLst/>
                          <a:latin typeface="Segoe UI" panose="020B0502040204020203" pitchFamily="34" charset="0"/>
                          <a:ea typeface="メイリオ" panose="020B0604030504040204" pitchFamily="50" charset="-128"/>
                          <a:cs typeface="Segoe UI" panose="020B0502040204020203" pitchFamily="34" charset="0"/>
                        </a:rPr>
                        <a:t>貴社独占メール</a:t>
                      </a:r>
                    </a:p>
                  </a:txBody>
                  <a:tcPr marL="91290" marR="91290" marT="72000"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ja-JP" altLang="en-US" sz="1100" b="0" i="0" u="none" strike="noStrike" cap="none" normalizeH="0" baseline="0" dirty="0">
                        <a:ln>
                          <a:noFill/>
                        </a:ln>
                        <a:solidFill>
                          <a:srgbClr val="000099"/>
                        </a:solidFill>
                        <a:effectLst/>
                        <a:latin typeface="Segoe UI" panose="020B0502040204020203" pitchFamily="34" charset="0"/>
                        <a:ea typeface="メイリオ" panose="020B0604030504040204" pitchFamily="50" charset="-128"/>
                        <a:cs typeface="Segoe UI" panose="020B0502040204020203" pitchFamily="34" charset="0"/>
                      </a:endParaRPr>
                    </a:p>
                  </a:txBody>
                  <a:tcPr marL="91290" marR="91290" marT="72000"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8"/>
                  </a:ext>
                </a:extLst>
              </a:tr>
              <a:tr h="0">
                <a:tc vMerge="1">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endParaRPr>
                    </a:p>
                  </a:txBody>
                  <a:tcPr marL="91290" marR="91290" marT="72000"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rgbClr val="FFAFBC"/>
                    </a:solidFill>
                  </a:tcPr>
                </a:tc>
                <a:tc>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100" b="1" i="0" u="none" strike="noStrike" cap="none" normalizeH="0" baseline="0" dirty="0">
                          <a:ln>
                            <a:noFill/>
                          </a:ln>
                          <a:solidFill>
                            <a:srgbClr val="000099"/>
                          </a:solidFill>
                          <a:effectLst/>
                          <a:latin typeface="Segoe UI" panose="020B0502040204020203" pitchFamily="34" charset="0"/>
                          <a:ea typeface="メイリオ" panose="020B0604030504040204" pitchFamily="50" charset="-128"/>
                          <a:cs typeface="Segoe UI" panose="020B0502040204020203" pitchFamily="34" charset="0"/>
                        </a:rPr>
                        <a:t>HTML</a:t>
                      </a:r>
                      <a:r>
                        <a:rPr kumimoji="1" lang="ja-JP" altLang="en-US" sz="1100" b="1" i="0" u="none" strike="noStrike" cap="none" normalizeH="0" baseline="0" dirty="0">
                          <a:ln>
                            <a:noFill/>
                          </a:ln>
                          <a:solidFill>
                            <a:srgbClr val="000099"/>
                          </a:solidFill>
                          <a:effectLst/>
                          <a:latin typeface="Segoe UI" panose="020B0502040204020203" pitchFamily="34" charset="0"/>
                          <a:ea typeface="メイリオ" panose="020B0604030504040204" pitchFamily="50" charset="-128"/>
                          <a:cs typeface="Segoe UI" panose="020B0502040204020203" pitchFamily="34" charset="0"/>
                        </a:rPr>
                        <a:t>　全件</a:t>
                      </a:r>
                    </a:p>
                  </a:txBody>
                  <a:tcPr marL="91290" marR="91290" marT="72000"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gridSpan="3">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100" b="1" i="0" u="none" strike="noStrike" cap="none" normalizeH="0" baseline="0" dirty="0">
                          <a:ln>
                            <a:noFill/>
                          </a:ln>
                          <a:solidFill>
                            <a:srgbClr val="000099"/>
                          </a:solidFill>
                          <a:effectLst/>
                          <a:latin typeface="Segoe UI" panose="020B0502040204020203" pitchFamily="34" charset="0"/>
                          <a:ea typeface="メイリオ" panose="020B0604030504040204" pitchFamily="50" charset="-128"/>
                          <a:cs typeface="Segoe UI" panose="020B0502040204020203" pitchFamily="34" charset="0"/>
                        </a:rPr>
                        <a:t>HTML</a:t>
                      </a:r>
                      <a:r>
                        <a:rPr kumimoji="1" lang="ja-JP" altLang="en-US" sz="1100" b="1" i="0" u="none" strike="noStrike" cap="none" normalizeH="0" baseline="0" dirty="0">
                          <a:ln>
                            <a:noFill/>
                          </a:ln>
                          <a:solidFill>
                            <a:srgbClr val="000099"/>
                          </a:solidFill>
                          <a:effectLst/>
                          <a:latin typeface="Segoe UI" panose="020B0502040204020203" pitchFamily="34" charset="0"/>
                          <a:ea typeface="メイリオ" panose="020B0604030504040204" pitchFamily="50" charset="-128"/>
                          <a:cs typeface="Segoe UI" panose="020B0502040204020203" pitchFamily="34" charset="0"/>
                        </a:rPr>
                        <a:t>　ターゲティング</a:t>
                      </a:r>
                    </a:p>
                  </a:txBody>
                  <a:tcPr marL="91290" marR="91290" marT="72000"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no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0"/>
                  </a:ext>
                </a:extLst>
              </a:tr>
              <a:tr h="377496">
                <a:tc>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配信数</a:t>
                      </a:r>
                    </a:p>
                  </a:txBody>
                  <a:tcPr marL="91290" marR="91290" marT="45662" marB="45662" anchor="ctr" anchorCtr="1"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rgbClr val="66CCFF"/>
                    </a:solidFill>
                  </a:tcPr>
                </a:tc>
                <a:tc>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200" b="1"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137,000</a:t>
                      </a:r>
                      <a:r>
                        <a:rPr kumimoji="1" lang="ja-JP" altLang="en-US" sz="1200" b="1"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通</a:t>
                      </a:r>
                    </a:p>
                  </a:txBody>
                  <a:tcPr marL="91290" marR="91290" marT="45662"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a:t>
                      </a:r>
                      <a:r>
                        <a:rPr kumimoji="1" lang="en-US" altLang="ja-JP"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29,999</a:t>
                      </a:r>
                      <a:r>
                        <a:rPr kumimoji="1" lang="ja-JP" altLang="en-US"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通</a:t>
                      </a:r>
                    </a:p>
                  </a:txBody>
                  <a:tcPr marL="91290" marR="91290" marT="45662"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30,000</a:t>
                      </a:r>
                      <a:r>
                        <a:rPr kumimoji="1" lang="ja-JP" altLang="en-US"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a:t>
                      </a:r>
                      <a:r>
                        <a:rPr kumimoji="1" lang="en-US" altLang="ja-JP"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99,999</a:t>
                      </a:r>
                      <a:r>
                        <a:rPr kumimoji="1" lang="ja-JP" altLang="en-US"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通</a:t>
                      </a:r>
                    </a:p>
                  </a:txBody>
                  <a:tcPr marL="91290" marR="91290" marT="45662"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ja-JP"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100,000</a:t>
                      </a:r>
                      <a:r>
                        <a:rPr kumimoji="1" lang="ja-JP" altLang="en-US" sz="12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通～</a:t>
                      </a:r>
                    </a:p>
                  </a:txBody>
                  <a:tcPr marL="91290" marR="91290" marT="45662"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261309">
                <a:tc rowSpan="2">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単価</a:t>
                      </a:r>
                    </a:p>
                  </a:txBody>
                  <a:tcPr marL="91290" marR="91290" marT="45662" marB="45662" anchor="ctr" anchorCtr="1"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rgbClr val="66CCFF"/>
                    </a:solidFill>
                  </a:tcPr>
                </a:tc>
                <a:tc rowSpan="2">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200" b="1"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@\2</a:t>
                      </a:r>
                    </a:p>
                  </a:txBody>
                  <a:tcPr marL="91290" marR="91290" marT="45662"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200" b="1"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@\5</a:t>
                      </a:r>
                    </a:p>
                  </a:txBody>
                  <a:tcPr marL="91290" marR="91290" marT="45662"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200" b="1"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@\3</a:t>
                      </a:r>
                    </a:p>
                  </a:txBody>
                  <a:tcPr marL="91290" marR="91290" marT="45662"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200" b="1"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@\2</a:t>
                      </a:r>
                    </a:p>
                  </a:txBody>
                  <a:tcPr marL="91290" marR="91290" marT="45662"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319403">
                <a:tc vMerge="1">
                  <a:txBody>
                    <a:bodyPr/>
                    <a:lstStyle/>
                    <a:p>
                      <a:endParaRPr kumimoji="1" lang="ja-JP" altLang="en-US"/>
                    </a:p>
                  </a:txBody>
                  <a:tcPr/>
                </a:tc>
                <a:tc vMerge="1">
                  <a:txBody>
                    <a:bodyPr/>
                    <a:lstStyle/>
                    <a:p>
                      <a:endParaRPr kumimoji="1" lang="ja-JP" altLang="en-US"/>
                    </a:p>
                  </a:txBody>
                  <a:tcPr/>
                </a:tc>
                <a:tc gridSpan="3">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800" b="0" i="0" u="none" strike="noStrike" cap="none" normalizeH="0" baseline="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a:t>
                      </a:r>
                      <a:r>
                        <a:rPr kumimoji="1" lang="ja-JP" altLang="en-US" sz="8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職種セグメントで「経営者・団体役員」「管理職」は</a:t>
                      </a:r>
                      <a:r>
                        <a:rPr kumimoji="1" lang="en-US" altLang="ja-JP" sz="8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@\10</a:t>
                      </a:r>
                      <a:r>
                        <a:rPr kumimoji="1" lang="ja-JP" altLang="en-US" sz="800" b="0" i="0" u="none" strike="noStrike" cap="none" normalizeH="0" baseline="0" dirty="0" err="1">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a:t>
                      </a:r>
                      <a:r>
                        <a:rPr kumimoji="1" lang="ja-JP" altLang="en-US" sz="8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「自営業」は＠￥</a:t>
                      </a:r>
                      <a:r>
                        <a:rPr kumimoji="1" lang="en-US" altLang="ja-JP" sz="8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5</a:t>
                      </a:r>
                      <a:r>
                        <a:rPr kumimoji="1" lang="ja-JP" altLang="en-US" sz="8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となります。</a:t>
                      </a:r>
                      <a:endParaRPr kumimoji="1" lang="ja-JP" altLang="en-US" sz="9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endParaRPr>
                    </a:p>
                  </a:txBody>
                  <a:tcPr marL="91290" marR="91290" marT="45662"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3"/>
                  </a:ext>
                </a:extLst>
              </a:tr>
              <a:tr h="261309">
                <a:tc>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料金</a:t>
                      </a:r>
                    </a:p>
                  </a:txBody>
                  <a:tcPr marL="91290" marR="91290" marT="72000" marB="45662" anchor="ctr" anchorCtr="1"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rgbClr val="66CCFF"/>
                    </a:solidFill>
                  </a:tcPr>
                </a:tc>
                <a:tc>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200" b="1"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274,000</a:t>
                      </a:r>
                      <a:r>
                        <a:rPr kumimoji="1" lang="ja-JP" altLang="en-US" sz="1200" b="1"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円</a:t>
                      </a:r>
                    </a:p>
                  </a:txBody>
                  <a:tcPr marL="91290" marR="91290" marT="72000"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solidFill>
                  </a:tcPr>
                </a:tc>
                <a:tc gridSpan="3">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1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最低配信料金：</a:t>
                      </a:r>
                      <a:r>
                        <a:rPr kumimoji="1" lang="en-US" altLang="ja-JP" sz="11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50,000</a:t>
                      </a:r>
                      <a:r>
                        <a:rPr kumimoji="1" lang="ja-JP" altLang="en-US" sz="11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円</a:t>
                      </a:r>
                    </a:p>
                  </a:txBody>
                  <a:tcPr marL="91290" marR="91290" marT="72000"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4"/>
                  </a:ext>
                </a:extLst>
              </a:tr>
              <a:tr h="406542">
                <a:tc>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仕様</a:t>
                      </a:r>
                    </a:p>
                  </a:txBody>
                  <a:tcPr marL="91290" marR="91290" marT="45662" marB="45662" anchor="ctr" anchorCtr="1"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rgbClr val="66CCFF"/>
                    </a:solidFill>
                  </a:tcPr>
                </a:tc>
                <a:tc gridSpan="4">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■件名：全角</a:t>
                      </a:r>
                      <a:r>
                        <a:rPr kumimoji="1" lang="en-US" altLang="ja-JP"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35</a:t>
                      </a: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文字以内　</a:t>
                      </a:r>
                      <a:r>
                        <a:rPr kumimoji="1" lang="en-US" altLang="ja-JP"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a:t>
                      </a: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「件名</a:t>
                      </a:r>
                      <a:r>
                        <a:rPr kumimoji="1" lang="en-US" altLang="ja-JP"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+&lt;</a:t>
                      </a: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カレンダー</a:t>
                      </a:r>
                      <a:r>
                        <a:rPr kumimoji="1" lang="en-US" altLang="ja-JP" sz="1000" b="0" i="0" u="none" strike="noStrike" cap="none" normalizeH="0" baseline="0" dirty="0" err="1">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BANK_Mail</a:t>
                      </a:r>
                      <a:r>
                        <a:rPr kumimoji="1" lang="en-US" altLang="ja-JP"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&gt;</a:t>
                      </a: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■ファイルサイズ：テキスト</a:t>
                      </a:r>
                      <a:r>
                        <a:rPr kumimoji="1" lang="en-US" altLang="ja-JP"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60KB</a:t>
                      </a: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以内、画像</a:t>
                      </a:r>
                      <a:r>
                        <a:rPr kumimoji="1" lang="en-US" altLang="ja-JP"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600KB</a:t>
                      </a: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以内</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■ページサイズ：横幅</a:t>
                      </a:r>
                      <a:r>
                        <a:rPr kumimoji="1" lang="en-US" altLang="ja-JP"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600px</a:t>
                      </a:r>
                    </a:p>
                  </a:txBody>
                  <a:tcPr marL="91290" marR="91290" marT="45662"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5"/>
                  </a:ext>
                </a:extLst>
              </a:tr>
              <a:tr h="232263">
                <a:tc>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枠数</a:t>
                      </a:r>
                    </a:p>
                  </a:txBody>
                  <a:tcPr marL="91290" marR="91290" marT="72000" marB="45662" anchor="ctr" anchorCtr="1"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rgbClr val="66CCFF"/>
                    </a:solidFill>
                  </a:tcPr>
                </a:tc>
                <a:tc>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1</a:t>
                      </a: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社独占</a:t>
                      </a:r>
                    </a:p>
                  </a:txBody>
                  <a:tcPr marL="91290" marR="91290" marT="72000"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保証形態</a:t>
                      </a:r>
                    </a:p>
                  </a:txBody>
                  <a:tcPr marL="91290" marR="91290" marT="72000"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rgbClr val="66CCFF"/>
                    </a:solidFill>
                  </a:tcPr>
                </a:tc>
                <a:tc gridSpan="2">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配信数</a:t>
                      </a:r>
                    </a:p>
                  </a:txBody>
                  <a:tcPr marL="91290" marR="91290" marT="72000"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solidFill>
                  </a:tcPr>
                </a:tc>
                <a:tc hMerge="1">
                  <a:txBody>
                    <a:bodyPr/>
                    <a:lstStyle/>
                    <a:p>
                      <a:endParaRPr kumimoji="1" lang="ja-JP" altLang="en-US"/>
                    </a:p>
                  </a:txBody>
                  <a:tcPr/>
                </a:tc>
                <a:extLst>
                  <a:ext uri="{0D108BD9-81ED-4DB2-BD59-A6C34878D82A}">
                    <a16:rowId xmlns:a16="http://schemas.microsoft.com/office/drawing/2014/main" val="10006"/>
                  </a:ext>
                </a:extLst>
              </a:tr>
              <a:tr h="362973">
                <a:tc>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ファイル形式</a:t>
                      </a:r>
                    </a:p>
                  </a:txBody>
                  <a:tcPr marL="91290" marR="91290" marT="45662" marB="45662" anchor="ctr" anchorCtr="1"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rgbClr val="66CCFF"/>
                    </a:solidFill>
                  </a:tcPr>
                </a:tc>
                <a:tc>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HTML</a:t>
                      </a:r>
                      <a:endPar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endParaRPr>
                    </a:p>
                  </a:txBody>
                  <a:tcPr marL="91290" marR="91290" marT="45662"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配信可能日</a:t>
                      </a:r>
                    </a:p>
                  </a:txBody>
                  <a:tcPr marL="91290" marR="91290" marT="45662"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rgbClr val="66CCFF"/>
                    </a:solidFill>
                  </a:tcPr>
                </a:tc>
                <a:tc gridSpan="2">
                  <a:txBody>
                    <a:bodyPr/>
                    <a:lstStyle>
                      <a:lvl1pPr eaLnBrk="0" hangingPunct="0">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eaLnBrk="0" hangingPunct="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曜日制限なし</a:t>
                      </a:r>
                      <a:endParaRPr kumimoji="1" lang="en-US" altLang="ja-JP"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endParaRPr>
                    </a:p>
                  </a:txBody>
                  <a:tcPr marL="91290" marR="91290" marT="45662"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solidFill>
                  </a:tcPr>
                </a:tc>
                <a:tc hMerge="1">
                  <a:txBody>
                    <a:bodyPr/>
                    <a:lstStyle/>
                    <a:p>
                      <a:endParaRPr kumimoji="1" lang="ja-JP" altLang="en-US"/>
                    </a:p>
                  </a:txBody>
                  <a:tcPr/>
                </a:tc>
                <a:extLst>
                  <a:ext uri="{0D108BD9-81ED-4DB2-BD59-A6C34878D82A}">
                    <a16:rowId xmlns:a16="http://schemas.microsoft.com/office/drawing/2014/main" val="10007"/>
                  </a:ext>
                </a:extLst>
              </a:tr>
              <a:tr h="36297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備考</a:t>
                      </a:r>
                    </a:p>
                  </a:txBody>
                  <a:tcPr marL="91290" marR="91290" marT="45662" marB="45662" anchor="ctr" anchorCtr="1"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rgbClr val="66CCFF"/>
                    </a:solidFill>
                  </a:tcPr>
                </a:tc>
                <a:tc gridSpan="4">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・入稿締切：</a:t>
                      </a:r>
                      <a:r>
                        <a:rPr kumimoji="1" lang="en-US" altLang="ja-JP"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5</a:t>
                      </a: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営業日前</a:t>
                      </a:r>
                      <a:endParaRPr kumimoji="1" lang="en-US" altLang="ja-JP"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・入稿規定については</a:t>
                      </a:r>
                      <a:r>
                        <a:rPr kumimoji="1" lang="en-US" altLang="ja-JP"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p.10</a:t>
                      </a:r>
                      <a:r>
                        <a:rPr kumimoji="1" lang="ja-JP" altLang="en-US" sz="1000" b="0" i="0" u="none" strike="noStrike" cap="none" normalizeH="0" baseline="0" dirty="0" err="1">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にて</a:t>
                      </a:r>
                      <a:r>
                        <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rPr>
                        <a:t>ご確認ください</a:t>
                      </a:r>
                    </a:p>
                  </a:txBody>
                  <a:tcPr marL="91290" marR="91290" marT="45662"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endParaRPr>
                    </a:p>
                  </a:txBody>
                  <a:tcPr marL="91290" marR="91290" marT="45662"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rgbClr val="8BE1FF">
                        <a:alpha val="50195"/>
                      </a:srgbClr>
                    </a:solid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ja-JP" altLang="en-US" sz="800" b="0" i="0" u="none" strike="noStrike" cap="none" normalizeH="0" baseline="0" dirty="0">
                        <a:ln>
                          <a:noFill/>
                        </a:ln>
                        <a:solidFill>
                          <a:schemeClr val="tx1"/>
                        </a:solidFill>
                        <a:effectLst/>
                        <a:latin typeface="Segoe UI" panose="020B0502040204020203" pitchFamily="34" charset="0"/>
                        <a:ea typeface="メイリオ" panose="020B0604030504040204" pitchFamily="50" charset="-128"/>
                        <a:cs typeface="Segoe UI" panose="020B0502040204020203" pitchFamily="34" charset="0"/>
                      </a:endParaRPr>
                    </a:p>
                  </a:txBody>
                  <a:tcPr marL="91290" marR="91290" marT="45662" marB="45662" anchor="ctr" horzOverflow="overflow">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a:noFill/>
                    </a:lnTlToBr>
                    <a:lnBlToTr>
                      <a:noFill/>
                    </a:lnBlToTr>
                    <a:solidFill>
                      <a:schemeClr val="bg1"/>
                    </a:solidFill>
                  </a:tcPr>
                </a:tc>
                <a:tc hMerge="1">
                  <a:txBody>
                    <a:bodyPr/>
                    <a:lstStyle/>
                    <a:p>
                      <a:endParaRPr kumimoji="1" lang="ja-JP" altLang="en-US"/>
                    </a:p>
                  </a:txBody>
                  <a:tcPr/>
                </a:tc>
                <a:extLst>
                  <a:ext uri="{0D108BD9-81ED-4DB2-BD59-A6C34878D82A}">
                    <a16:rowId xmlns:a16="http://schemas.microsoft.com/office/drawing/2014/main" val="10009"/>
                  </a:ext>
                </a:extLst>
              </a:tr>
            </a:tbl>
          </a:graphicData>
        </a:graphic>
      </p:graphicFrame>
      <p:sp>
        <p:nvSpPr>
          <p:cNvPr id="7" name="テキスト ボックス 6"/>
          <p:cNvSpPr txBox="1"/>
          <p:nvPr/>
        </p:nvSpPr>
        <p:spPr>
          <a:xfrm>
            <a:off x="323528" y="1209368"/>
            <a:ext cx="8406468" cy="577081"/>
          </a:xfrm>
          <a:prstGeom prst="rect">
            <a:avLst/>
          </a:prstGeom>
          <a:noFill/>
        </p:spPr>
        <p:txBody>
          <a:bodyPr wrap="none" rtlCol="0">
            <a:spAutoFit/>
          </a:bodyPr>
          <a:lstStyle/>
          <a:p>
            <a:pPr>
              <a:spcBef>
                <a:spcPct val="0"/>
              </a:spcBef>
            </a:pPr>
            <a:r>
              <a:rPr lang="ja-JP" altLang="en-US" sz="1050" dirty="0">
                <a:latin typeface="メイリオ" panose="020B0604030504040204" pitchFamily="50" charset="-128"/>
                <a:ea typeface="メイリオ" panose="020B0604030504040204" pitchFamily="50" charset="-128"/>
              </a:rPr>
              <a:t>カレンダー</a:t>
            </a:r>
            <a:r>
              <a:rPr lang="en-US" altLang="ja-JP" sz="1050" dirty="0">
                <a:latin typeface="メイリオ" panose="020B0604030504040204" pitchFamily="50" charset="-128"/>
                <a:ea typeface="メイリオ" panose="020B0604030504040204" pitchFamily="50" charset="-128"/>
              </a:rPr>
              <a:t>BANK</a:t>
            </a:r>
            <a:r>
              <a:rPr lang="ja-JP" altLang="en-US" sz="1050" dirty="0">
                <a:latin typeface="メイリオ" panose="020B0604030504040204" pitchFamily="50" charset="-128"/>
                <a:ea typeface="メイリオ" panose="020B0604030504040204" pitchFamily="50" charset="-128"/>
              </a:rPr>
              <a:t>会員に、貴社だけの情報をメールで配信します。</a:t>
            </a:r>
            <a:endParaRPr lang="en-US" altLang="ja-JP" sz="1050" dirty="0">
              <a:latin typeface="メイリオ" panose="020B0604030504040204" pitchFamily="50" charset="-128"/>
              <a:ea typeface="メイリオ" panose="020B0604030504040204" pitchFamily="50" charset="-128"/>
            </a:endParaRPr>
          </a:p>
          <a:p>
            <a:pPr>
              <a:spcBef>
                <a:spcPct val="0"/>
              </a:spcBef>
            </a:pPr>
            <a:r>
              <a:rPr lang="ja-JP" altLang="en-US" sz="1050" dirty="0">
                <a:latin typeface="メイリオ" panose="020B0604030504040204" pitchFamily="50" charset="-128"/>
                <a:ea typeface="メイリオ" panose="020B0604030504040204" pitchFamily="50" charset="-128"/>
              </a:rPr>
              <a:t>全件配信（</a:t>
            </a:r>
            <a:r>
              <a:rPr lang="en-US" altLang="ja-JP" sz="1050" dirty="0">
                <a:latin typeface="メイリオ" panose="020B0604030504040204" pitchFamily="50" charset="-128"/>
                <a:ea typeface="メイリオ" panose="020B0604030504040204" pitchFamily="50" charset="-128"/>
              </a:rPr>
              <a:t>137,000</a:t>
            </a:r>
            <a:r>
              <a:rPr lang="ja-JP" altLang="en-US" sz="1050" dirty="0">
                <a:latin typeface="メイリオ" panose="020B0604030504040204" pitchFamily="50" charset="-128"/>
                <a:ea typeface="メイリオ" panose="020B0604030504040204" pitchFamily="50" charset="-128"/>
              </a:rPr>
              <a:t>通）のほか、ターゲットとするユーザー層をしぼることで、職種や世代にマッチしたメールを送ることもできます。</a:t>
            </a:r>
          </a:p>
          <a:p>
            <a:pPr>
              <a:spcBef>
                <a:spcPct val="0"/>
              </a:spcBef>
            </a:pPr>
            <a:endParaRPr kumimoji="1" lang="ja-JP" altLang="en-US" sz="1050" dirty="0">
              <a:latin typeface="メイリオ" panose="020B0604030504040204" pitchFamily="50" charset="-128"/>
              <a:ea typeface="メイリオ" panose="020B0604030504040204" pitchFamily="50" charset="-128"/>
            </a:endParaRPr>
          </a:p>
        </p:txBody>
      </p:sp>
      <p:sp>
        <p:nvSpPr>
          <p:cNvPr id="8" name="AutoShape 2"/>
          <p:cNvSpPr>
            <a:spLocks noChangeArrowheads="1"/>
          </p:cNvSpPr>
          <p:nvPr/>
        </p:nvSpPr>
        <p:spPr bwMode="auto">
          <a:xfrm>
            <a:off x="141288" y="120650"/>
            <a:ext cx="8853487" cy="6621463"/>
          </a:xfrm>
          <a:prstGeom prst="roundRect">
            <a:avLst>
              <a:gd name="adj" fmla="val 0"/>
            </a:avLst>
          </a:prstGeom>
          <a:noFill/>
          <a:ln w="57150">
            <a:solidFill>
              <a:srgbClr val="66CCFF"/>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700">
              <a:solidFill>
                <a:schemeClr val="bg1"/>
              </a:solidFill>
              <a:ea typeface="HGP創英角ｺﾞｼｯｸUB" panose="020B0900000000000000" pitchFamily="50" charset="-128"/>
            </a:endParaRPr>
          </a:p>
        </p:txBody>
      </p:sp>
      <p:sp>
        <p:nvSpPr>
          <p:cNvPr id="10" name="Rectangle 2"/>
          <p:cNvSpPr txBox="1">
            <a:spLocks noChangeArrowheads="1"/>
          </p:cNvSpPr>
          <p:nvPr/>
        </p:nvSpPr>
        <p:spPr>
          <a:xfrm>
            <a:off x="323850" y="260350"/>
            <a:ext cx="8569325" cy="533400"/>
          </a:xfrm>
          <a:prstGeom prst="rect">
            <a:avLst/>
          </a:prstGeom>
          <a:solidFill>
            <a:srgbClr val="AFE4FF"/>
          </a:solidFill>
        </p:spPr>
        <p:txBody>
          <a:bodyPr lIns="180000" tIns="108000"/>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pitchFamily="50"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pitchFamily="50"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pitchFamily="50"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pitchFamily="50" charset="-128"/>
              </a:defRPr>
            </a:lvl9pPr>
          </a:lstStyle>
          <a:p>
            <a:pPr algn="l" eaLnBrk="1" hangingPunct="1">
              <a:defRPr/>
            </a:pPr>
            <a:r>
              <a:rPr lang="ja-JP" altLang="en-US" sz="2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貴社独占メール</a:t>
            </a:r>
            <a:endParaRPr lang="ja-JP" altLang="en-US" sz="2800" kern="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Rectangle 34"/>
          <p:cNvSpPr>
            <a:spLocks noChangeArrowheads="1"/>
          </p:cNvSpPr>
          <p:nvPr/>
        </p:nvSpPr>
        <p:spPr bwMode="auto">
          <a:xfrm>
            <a:off x="323850" y="260350"/>
            <a:ext cx="914400" cy="2286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r>
              <a:rPr lang="en-US" altLang="ja-JP" sz="1200" b="1" dirty="0">
                <a:solidFill>
                  <a:schemeClr val="bg1"/>
                </a:solidFill>
                <a:latin typeface="Century Gothic" panose="020B0502020202020204" pitchFamily="34" charset="0"/>
                <a:ea typeface="HGP創英角ｺﾞｼｯｸUB" panose="020B0900000000000000" pitchFamily="50" charset="-128"/>
              </a:rPr>
              <a:t>MAIL</a:t>
            </a:r>
          </a:p>
        </p:txBody>
      </p:sp>
      <p:pic>
        <p:nvPicPr>
          <p:cNvPr id="12" name="図 47" descr="logo.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07300" y="298450"/>
            <a:ext cx="1285875"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2874"/>
          <p:cNvSpPr txBox="1">
            <a:spLocks noChangeArrowheads="1"/>
          </p:cNvSpPr>
          <p:nvPr/>
        </p:nvSpPr>
        <p:spPr bwMode="auto">
          <a:xfrm>
            <a:off x="8316913" y="6453188"/>
            <a:ext cx="520700" cy="215444"/>
          </a:xfrm>
          <a:prstGeom prst="rect">
            <a:avLst/>
          </a:prstGeom>
          <a:noFill/>
          <a:ln>
            <a:noFill/>
          </a:ln>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defRPr/>
            </a:pPr>
            <a:r>
              <a:rPr lang="ja-JP" altLang="en-US" sz="800" dirty="0">
                <a:solidFill>
                  <a:schemeClr val="bg1">
                    <a:lumMod val="50000"/>
                  </a:schemeClr>
                </a:solidFill>
              </a:rPr>
              <a:t>－ </a:t>
            </a:r>
            <a:r>
              <a:rPr lang="en-US" altLang="ja-JP" sz="800" dirty="0">
                <a:solidFill>
                  <a:schemeClr val="bg1">
                    <a:lumMod val="50000"/>
                  </a:schemeClr>
                </a:solidFill>
              </a:rPr>
              <a:t>5</a:t>
            </a:r>
            <a:r>
              <a:rPr lang="ja-JP" altLang="en-US" sz="800" dirty="0">
                <a:solidFill>
                  <a:schemeClr val="bg1">
                    <a:lumMod val="50000"/>
                  </a:schemeClr>
                </a:solidFill>
              </a:rPr>
              <a:t> －</a:t>
            </a:r>
          </a:p>
        </p:txBody>
      </p:sp>
      <p:sp>
        <p:nvSpPr>
          <p:cNvPr id="14" name="Rectangle 2873"/>
          <p:cNvSpPr>
            <a:spLocks noChangeArrowheads="1"/>
          </p:cNvSpPr>
          <p:nvPr/>
        </p:nvSpPr>
        <p:spPr bwMode="auto">
          <a:xfrm>
            <a:off x="323850" y="6453188"/>
            <a:ext cx="8569325" cy="200025"/>
          </a:xfrm>
          <a:prstGeom prst="rect">
            <a:avLst/>
          </a:prstGeom>
          <a:solidFill>
            <a:srgbClr val="AFE4FF"/>
          </a:solidFill>
          <a:ln>
            <a:noFill/>
          </a:ln>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defRPr/>
            </a:pPr>
            <a:r>
              <a:rPr lang="ja-JP" altLang="en-US" sz="1000" b="1" dirty="0">
                <a:solidFill>
                  <a:schemeClr val="bg1">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ティービー株式会社    </a:t>
            </a:r>
            <a:r>
              <a:rPr lang="en-US" altLang="ja-JP" sz="1000" b="1" dirty="0">
                <a:solidFill>
                  <a:schemeClr val="bg1">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https://www.calendarbank.net/</a:t>
            </a:r>
          </a:p>
        </p:txBody>
      </p:sp>
      <p:sp>
        <p:nvSpPr>
          <p:cNvPr id="15" name="Text Box 2874"/>
          <p:cNvSpPr txBox="1">
            <a:spLocks noChangeArrowheads="1"/>
          </p:cNvSpPr>
          <p:nvPr/>
        </p:nvSpPr>
        <p:spPr bwMode="auto">
          <a:xfrm>
            <a:off x="8316913" y="6453188"/>
            <a:ext cx="520700" cy="215900"/>
          </a:xfrm>
          <a:prstGeom prst="rect">
            <a:avLst/>
          </a:prstGeom>
          <a:noFill/>
          <a:ln>
            <a:noFill/>
          </a:ln>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defRPr/>
            </a:pPr>
            <a:r>
              <a:rPr lang="ja-JP" altLang="en-US" sz="800" dirty="0">
                <a:solidFill>
                  <a:schemeClr val="bg1">
                    <a:lumMod val="50000"/>
                  </a:schemeClr>
                </a:solidFill>
              </a:rPr>
              <a:t>－ </a:t>
            </a:r>
            <a:r>
              <a:rPr lang="en-US" altLang="ja-JP" sz="800" dirty="0">
                <a:solidFill>
                  <a:schemeClr val="bg1">
                    <a:lumMod val="50000"/>
                  </a:schemeClr>
                </a:solidFill>
              </a:rPr>
              <a:t>6 </a:t>
            </a:r>
            <a:r>
              <a:rPr lang="ja-JP" altLang="en-US" sz="800" dirty="0">
                <a:solidFill>
                  <a:schemeClr val="bg1">
                    <a:lumMod val="50000"/>
                  </a:schemeClr>
                </a:solidFill>
              </a:rPr>
              <a:t>－</a:t>
            </a:r>
          </a:p>
        </p:txBody>
      </p:sp>
      <p:sp>
        <p:nvSpPr>
          <p:cNvPr id="17" name="正方形/長方形 16"/>
          <p:cNvSpPr/>
          <p:nvPr/>
        </p:nvSpPr>
        <p:spPr bwMode="auto">
          <a:xfrm>
            <a:off x="381719" y="3330841"/>
            <a:ext cx="2624635" cy="1872544"/>
          </a:xfrm>
          <a:prstGeom prst="rect">
            <a:avLst/>
          </a:prstGeom>
          <a:solidFill>
            <a:schemeClr val="accent1">
              <a:lumMod val="20000"/>
              <a:lumOff val="80000"/>
              <a:alpha val="83000"/>
            </a:schemeClr>
          </a:solidFill>
          <a:ln>
            <a:solidFill>
              <a:schemeClr val="tx2">
                <a:lumMod val="20000"/>
                <a:lumOff val="80000"/>
              </a:schemeClr>
            </a:solidFill>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800" dirty="0">
                <a:latin typeface="Times New Roman" pitchFamily="18" charset="0"/>
                <a:ea typeface="HGP創英角ｺﾞｼｯｸUB" pitchFamily="50" charset="-128"/>
              </a:rPr>
              <a:t>広告メッセージ</a:t>
            </a:r>
            <a:endParaRPr lang="en-US" altLang="ja-JP" sz="1800" dirty="0">
              <a:latin typeface="Times New Roman" pitchFamily="18" charset="0"/>
              <a:ea typeface="HGP創英角ｺﾞｼｯｸUB" pitchFamily="50" charset="-128"/>
            </a:endParaRPr>
          </a:p>
          <a:p>
            <a:pPr marL="0" marR="0" indent="0" algn="ctr" defTabSz="914400" rtl="0" eaLnBrk="1" fontAlgn="base" latinLnBrk="0" hangingPunct="1">
              <a:lnSpc>
                <a:spcPct val="100000"/>
              </a:lnSpc>
              <a:spcBef>
                <a:spcPct val="0"/>
              </a:spcBef>
              <a:spcAft>
                <a:spcPct val="0"/>
              </a:spcAft>
              <a:buClrTx/>
              <a:buSzTx/>
              <a:buFontTx/>
              <a:buNone/>
              <a:tabLst/>
            </a:pPr>
            <a:r>
              <a:rPr lang="ja-JP" altLang="en-US" sz="1800" dirty="0">
                <a:latin typeface="+mj-ea"/>
                <a:ea typeface="+mj-ea"/>
              </a:rPr>
              <a:t>（</a:t>
            </a:r>
            <a:r>
              <a:rPr lang="en-US" altLang="ja-JP" sz="1800" dirty="0">
                <a:latin typeface="+mj-ea"/>
                <a:ea typeface="+mj-ea"/>
              </a:rPr>
              <a:t>HTML</a:t>
            </a:r>
            <a:r>
              <a:rPr lang="ja-JP" altLang="en-US" sz="1800" dirty="0">
                <a:latin typeface="+mj-ea"/>
                <a:ea typeface="+mj-ea"/>
              </a:rPr>
              <a:t>）</a:t>
            </a:r>
            <a:endParaRPr lang="en-US" altLang="ja-JP" sz="1800" dirty="0">
              <a:latin typeface="+mj-ea"/>
              <a:ea typeface="+mj-ea"/>
            </a:endParaRPr>
          </a:p>
          <a:p>
            <a:pPr marL="0" marR="0" indent="0" algn="ctr" defTabSz="914400" rtl="0" eaLnBrk="1" fontAlgn="base" latinLnBrk="0" hangingPunct="1">
              <a:lnSpc>
                <a:spcPct val="100000"/>
              </a:lnSpc>
              <a:spcBef>
                <a:spcPct val="0"/>
              </a:spcBef>
              <a:spcAft>
                <a:spcPct val="0"/>
              </a:spcAft>
              <a:buClrTx/>
              <a:buSzTx/>
              <a:buFontTx/>
              <a:buNone/>
              <a:tabLst/>
            </a:pPr>
            <a:r>
              <a:rPr lang="en-US" altLang="ja-JP" sz="1800" dirty="0">
                <a:latin typeface="+mj-ea"/>
                <a:ea typeface="+mj-ea"/>
              </a:rPr>
              <a:t>※</a:t>
            </a:r>
            <a:r>
              <a:rPr lang="ja-JP" altLang="en-US" sz="1800" dirty="0">
                <a:latin typeface="+mj-ea"/>
                <a:ea typeface="+mj-ea"/>
              </a:rPr>
              <a:t>１社限定</a:t>
            </a:r>
            <a:endParaRPr kumimoji="1" lang="ja-JP" altLang="en-US" sz="1800" b="0" i="0" u="none" strike="noStrike" cap="none" normalizeH="0" baseline="0" dirty="0">
              <a:ln>
                <a:noFill/>
              </a:ln>
              <a:solidFill>
                <a:schemeClr val="bg1"/>
              </a:solidFill>
              <a:effectLst/>
              <a:latin typeface="Times New Roman" pitchFamily="18" charset="0"/>
              <a:ea typeface="HGP創英角ｺﾞｼｯｸUB" pitchFamily="50" charset="-128"/>
            </a:endParaRPr>
          </a:p>
        </p:txBody>
      </p:sp>
      <p:sp>
        <p:nvSpPr>
          <p:cNvPr id="19" name="テキスト ボックス 18"/>
          <p:cNvSpPr txBox="1"/>
          <p:nvPr/>
        </p:nvSpPr>
        <p:spPr>
          <a:xfrm>
            <a:off x="7471906" y="5016903"/>
            <a:ext cx="1472069" cy="369332"/>
          </a:xfrm>
          <a:prstGeom prst="rect">
            <a:avLst/>
          </a:prstGeom>
          <a:noFill/>
        </p:spPr>
        <p:txBody>
          <a:bodyPr wrap="square" rtlCol="0">
            <a:spAutoFit/>
          </a:bodyPr>
          <a:lstStyle/>
          <a:p>
            <a:r>
              <a:rPr kumimoji="1" lang="ja-JP" altLang="en-US" sz="900" b="1" dirty="0">
                <a:solidFill>
                  <a:srgbClr val="FF0000"/>
                </a:solidFill>
                <a:latin typeface="メイリオ" panose="020B0604030504040204" pitchFamily="50" charset="-128"/>
                <a:ea typeface="メイリオ" panose="020B0604030504040204" pitchFamily="50" charset="-128"/>
              </a:rPr>
              <a:t>テキストパートの</a:t>
            </a:r>
            <a:endParaRPr kumimoji="1" lang="en-US" altLang="ja-JP" sz="900" b="1" dirty="0">
              <a:solidFill>
                <a:srgbClr val="FF0000"/>
              </a:solidFill>
              <a:latin typeface="メイリオ" panose="020B0604030504040204" pitchFamily="50" charset="-128"/>
              <a:ea typeface="メイリオ" panose="020B0604030504040204" pitchFamily="50" charset="-128"/>
            </a:endParaRPr>
          </a:p>
          <a:p>
            <a:r>
              <a:rPr kumimoji="1" lang="ja-JP" altLang="en-US" sz="900" b="1" dirty="0">
                <a:solidFill>
                  <a:srgbClr val="FF0000"/>
                </a:solidFill>
                <a:latin typeface="メイリオ" panose="020B0604030504040204" pitchFamily="50" charset="-128"/>
                <a:ea typeface="メイリオ" panose="020B0604030504040204" pitchFamily="50" charset="-128"/>
              </a:rPr>
              <a:t>原稿指定も可能です</a:t>
            </a:r>
          </a:p>
        </p:txBody>
      </p:sp>
      <p:pic>
        <p:nvPicPr>
          <p:cNvPr id="20" name="図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1839" y="5339435"/>
            <a:ext cx="2738666" cy="1013435"/>
          </a:xfrm>
          <a:prstGeom prst="rect">
            <a:avLst/>
          </a:prstGeom>
        </p:spPr>
      </p:pic>
      <p:pic>
        <p:nvPicPr>
          <p:cNvPr id="21" name="図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1488" y="2820674"/>
            <a:ext cx="2779017" cy="337392"/>
          </a:xfrm>
          <a:prstGeom prst="rect">
            <a:avLst/>
          </a:prstGeom>
        </p:spPr>
      </p:pic>
      <p:sp>
        <p:nvSpPr>
          <p:cNvPr id="5" name="Text Box 46"/>
          <p:cNvSpPr txBox="1">
            <a:spLocks noChangeArrowheads="1"/>
          </p:cNvSpPr>
          <p:nvPr/>
        </p:nvSpPr>
        <p:spPr bwMode="auto">
          <a:xfrm>
            <a:off x="918383" y="3011835"/>
            <a:ext cx="1484644" cy="256477"/>
          </a:xfrm>
          <a:prstGeom prst="rect">
            <a:avLst/>
          </a:prstGeom>
          <a:solidFill>
            <a:schemeClr val="accent1">
              <a:lumMod val="20000"/>
              <a:lumOff val="80000"/>
              <a:alpha val="20000"/>
            </a:schemeClr>
          </a:solidFill>
          <a:ln w="19050">
            <a:solidFill>
              <a:srgbClr val="66CCFF"/>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50000"/>
              </a:spcBef>
              <a:buFontTx/>
              <a:buNone/>
            </a:pPr>
            <a:r>
              <a:rPr lang="ja-JP" altLang="en-US" sz="1100" dirty="0">
                <a:latin typeface="メイリオ" panose="020B0604030504040204" pitchFamily="50" charset="-128"/>
                <a:ea typeface="メイリオ" panose="020B0604030504040204" pitchFamily="50" charset="-128"/>
              </a:rPr>
              <a:t>ヘッダ文言（固定）</a:t>
            </a:r>
          </a:p>
        </p:txBody>
      </p:sp>
      <p:sp>
        <p:nvSpPr>
          <p:cNvPr id="16" name="Text Box 38"/>
          <p:cNvSpPr txBox="1">
            <a:spLocks noChangeArrowheads="1"/>
          </p:cNvSpPr>
          <p:nvPr/>
        </p:nvSpPr>
        <p:spPr bwMode="auto">
          <a:xfrm>
            <a:off x="950431" y="5339435"/>
            <a:ext cx="1439863" cy="252412"/>
          </a:xfrm>
          <a:prstGeom prst="rect">
            <a:avLst/>
          </a:prstGeom>
          <a:solidFill>
            <a:schemeClr val="accent1">
              <a:lumMod val="20000"/>
              <a:lumOff val="80000"/>
              <a:alpha val="20000"/>
            </a:schemeClr>
          </a:solidFill>
          <a:ln w="19050">
            <a:solidFill>
              <a:srgbClr val="66CCFF"/>
            </a:solidFill>
            <a:miter lim="800000"/>
            <a:headEnd/>
            <a:tailEnd/>
          </a:ln>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10000"/>
              </a:spcBef>
              <a:buFontTx/>
              <a:buNone/>
            </a:pPr>
            <a:r>
              <a:rPr lang="ja-JP" altLang="en-US" sz="1100" dirty="0">
                <a:latin typeface="メイリオ" panose="020B0604030504040204" pitchFamily="50" charset="-128"/>
                <a:ea typeface="メイリオ" panose="020B0604030504040204" pitchFamily="50" charset="-128"/>
              </a:rPr>
              <a:t>フッタ（固定）</a:t>
            </a:r>
          </a:p>
        </p:txBody>
      </p:sp>
    </p:spTree>
    <p:extLst>
      <p:ext uri="{BB962C8B-B14F-4D97-AF65-F5344CB8AC3E}">
        <p14:creationId xmlns:p14="http://schemas.microsoft.com/office/powerpoint/2010/main" val="32954028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図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1277938"/>
            <a:ext cx="3675063" cy="4316412"/>
          </a:xfrm>
          <a:prstGeom prst="rect">
            <a:avLst/>
          </a:prstGeom>
          <a:noFill/>
          <a:ln w="31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291" name="AutoShape 2"/>
          <p:cNvSpPr>
            <a:spLocks noChangeArrowheads="1"/>
          </p:cNvSpPr>
          <p:nvPr/>
        </p:nvSpPr>
        <p:spPr bwMode="auto">
          <a:xfrm>
            <a:off x="141288" y="120650"/>
            <a:ext cx="8853487" cy="6621463"/>
          </a:xfrm>
          <a:prstGeom prst="roundRect">
            <a:avLst>
              <a:gd name="adj" fmla="val 0"/>
            </a:avLst>
          </a:prstGeom>
          <a:noFill/>
          <a:ln w="57150">
            <a:solidFill>
              <a:srgbClr val="66CCFF"/>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700">
              <a:solidFill>
                <a:schemeClr val="bg1"/>
              </a:solidFill>
              <a:ea typeface="HGP創英角ｺﾞｼｯｸUB" panose="020B0900000000000000" pitchFamily="50" charset="-128"/>
            </a:endParaRPr>
          </a:p>
        </p:txBody>
      </p:sp>
      <p:sp>
        <p:nvSpPr>
          <p:cNvPr id="3" name="Rectangle 2"/>
          <p:cNvSpPr txBox="1">
            <a:spLocks noChangeArrowheads="1"/>
          </p:cNvSpPr>
          <p:nvPr/>
        </p:nvSpPr>
        <p:spPr>
          <a:xfrm>
            <a:off x="323850" y="260350"/>
            <a:ext cx="8569325" cy="533400"/>
          </a:xfrm>
          <a:prstGeom prst="rect">
            <a:avLst/>
          </a:prstGeom>
          <a:solidFill>
            <a:srgbClr val="AFE4FF"/>
          </a:solidFill>
        </p:spPr>
        <p:txBody>
          <a:bodyPr lIns="180000" tIns="108000"/>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pitchFamily="50"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pitchFamily="50"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pitchFamily="50"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pitchFamily="50" charset="-128"/>
              </a:defRPr>
            </a:lvl9pPr>
          </a:lstStyle>
          <a:p>
            <a:pPr algn="l" eaLnBrk="1" hangingPunct="1">
              <a:defRPr/>
            </a:pPr>
            <a:r>
              <a:rPr lang="ja-JP" altLang="en-US" sz="2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定期メールマガジン広告</a:t>
            </a:r>
            <a:endParaRPr lang="ja-JP" altLang="en-US" sz="2800" kern="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2293" name="図 47" descr="logo.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07300" y="298450"/>
            <a:ext cx="1285875"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4" name="Rectangle 34"/>
          <p:cNvSpPr>
            <a:spLocks noChangeArrowheads="1"/>
          </p:cNvSpPr>
          <p:nvPr/>
        </p:nvSpPr>
        <p:spPr bwMode="auto">
          <a:xfrm>
            <a:off x="323850" y="260350"/>
            <a:ext cx="914400" cy="2286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r>
              <a:rPr lang="en-US" altLang="ja-JP" sz="1200" b="1" dirty="0">
                <a:solidFill>
                  <a:schemeClr val="bg1"/>
                </a:solidFill>
                <a:latin typeface="Century Gothic" panose="020B0502020202020204" pitchFamily="34" charset="0"/>
                <a:ea typeface="HGP創英角ｺﾞｼｯｸUB" panose="020B0900000000000000" pitchFamily="50" charset="-128"/>
              </a:rPr>
              <a:t>MAIL</a:t>
            </a:r>
          </a:p>
        </p:txBody>
      </p:sp>
      <p:sp>
        <p:nvSpPr>
          <p:cNvPr id="19" name="Rectangle 2873"/>
          <p:cNvSpPr>
            <a:spLocks noChangeArrowheads="1"/>
          </p:cNvSpPr>
          <p:nvPr/>
        </p:nvSpPr>
        <p:spPr bwMode="auto">
          <a:xfrm>
            <a:off x="323850" y="6453188"/>
            <a:ext cx="8569325" cy="200025"/>
          </a:xfrm>
          <a:prstGeom prst="rect">
            <a:avLst/>
          </a:prstGeom>
          <a:solidFill>
            <a:srgbClr val="AFE4FF"/>
          </a:solidFill>
          <a:ln>
            <a:noFill/>
          </a:ln>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defRPr/>
            </a:pPr>
            <a:r>
              <a:rPr lang="ja-JP" altLang="en-US" sz="1000" b="1" dirty="0">
                <a:solidFill>
                  <a:schemeClr val="bg1">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ティービー株式会社    </a:t>
            </a:r>
            <a:r>
              <a:rPr lang="en-US" altLang="ja-JP" sz="1000" b="1" dirty="0">
                <a:solidFill>
                  <a:schemeClr val="bg1">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https://www.calendarbank.net/</a:t>
            </a:r>
          </a:p>
        </p:txBody>
      </p:sp>
      <p:sp>
        <p:nvSpPr>
          <p:cNvPr id="20" name="Text Box 2874"/>
          <p:cNvSpPr txBox="1">
            <a:spLocks noChangeArrowheads="1"/>
          </p:cNvSpPr>
          <p:nvPr/>
        </p:nvSpPr>
        <p:spPr bwMode="auto">
          <a:xfrm>
            <a:off x="8316913" y="6453188"/>
            <a:ext cx="520700" cy="215900"/>
          </a:xfrm>
          <a:prstGeom prst="rect">
            <a:avLst/>
          </a:prstGeom>
          <a:noFill/>
          <a:ln>
            <a:noFill/>
          </a:ln>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defRPr/>
            </a:pPr>
            <a:r>
              <a:rPr lang="ja-JP" altLang="en-US" sz="800" dirty="0">
                <a:solidFill>
                  <a:schemeClr val="bg1">
                    <a:lumMod val="50000"/>
                  </a:schemeClr>
                </a:solidFill>
              </a:rPr>
              <a:t>－ </a:t>
            </a:r>
            <a:r>
              <a:rPr lang="en-US" altLang="ja-JP" sz="800" dirty="0">
                <a:solidFill>
                  <a:schemeClr val="bg1">
                    <a:lumMod val="50000"/>
                  </a:schemeClr>
                </a:solidFill>
              </a:rPr>
              <a:t>7 </a:t>
            </a:r>
            <a:r>
              <a:rPr lang="ja-JP" altLang="en-US" sz="800" dirty="0">
                <a:solidFill>
                  <a:schemeClr val="bg1">
                    <a:lumMod val="50000"/>
                  </a:schemeClr>
                </a:solidFill>
              </a:rPr>
              <a:t>－</a:t>
            </a:r>
          </a:p>
        </p:txBody>
      </p:sp>
      <p:sp>
        <p:nvSpPr>
          <p:cNvPr id="22" name="Rectangle 5"/>
          <p:cNvSpPr>
            <a:spLocks noChangeArrowheads="1"/>
          </p:cNvSpPr>
          <p:nvPr/>
        </p:nvSpPr>
        <p:spPr bwMode="auto">
          <a:xfrm>
            <a:off x="365125" y="1343025"/>
            <a:ext cx="3559175" cy="617538"/>
          </a:xfrm>
          <a:prstGeom prst="rect">
            <a:avLst/>
          </a:prstGeom>
          <a:solidFill>
            <a:schemeClr val="tx2">
              <a:lumMod val="20000"/>
              <a:lumOff val="80000"/>
              <a:alpha val="90000"/>
            </a:schemeClr>
          </a:solidFill>
          <a:ln w="31750">
            <a:solidFill>
              <a:srgbClr val="FF0000"/>
            </a:solidFill>
            <a:miter lim="800000"/>
            <a:headEnd/>
            <a:tailEnd/>
          </a:ln>
        </p:spPr>
        <p:txBody>
          <a:bodyPr wrap="none" tIns="90000"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defRPr/>
            </a:pPr>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ヘッダ広告①</a:t>
            </a:r>
          </a:p>
          <a:p>
            <a:pPr algn="ctr" eaLnBrk="1" hangingPunct="1">
              <a:spcBef>
                <a:spcPct val="0"/>
              </a:spcBef>
              <a:buFontTx/>
              <a:buNone/>
              <a:defRPr/>
            </a:pP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全角</a:t>
            </a:r>
            <a:r>
              <a:rPr lang="en-US" altLang="ja-JP" sz="1200" b="1" dirty="0">
                <a:latin typeface="メイリオ" panose="020B0604030504040204" pitchFamily="50" charset="-128"/>
                <a:ea typeface="メイリオ" panose="020B0604030504040204" pitchFamily="50" charset="-128"/>
                <a:cs typeface="メイリオ" panose="020B0604030504040204" pitchFamily="50" charset="-128"/>
              </a:rPr>
              <a:t>36</a:t>
            </a: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文字</a:t>
            </a:r>
            <a:r>
              <a:rPr lang="en-US" altLang="ja-JP" sz="1200" b="1" dirty="0">
                <a:latin typeface="メイリオ" panose="020B0604030504040204" pitchFamily="50" charset="-128"/>
                <a:ea typeface="メイリオ" panose="020B0604030504040204" pitchFamily="50" charset="-128"/>
                <a:cs typeface="メイリオ" panose="020B0604030504040204" pitchFamily="50" charset="-128"/>
              </a:rPr>
              <a:t>×5</a:t>
            </a: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行</a:t>
            </a:r>
          </a:p>
        </p:txBody>
      </p:sp>
      <p:sp>
        <p:nvSpPr>
          <p:cNvPr id="23" name="Rectangle 6"/>
          <p:cNvSpPr>
            <a:spLocks noChangeArrowheads="1"/>
          </p:cNvSpPr>
          <p:nvPr/>
        </p:nvSpPr>
        <p:spPr bwMode="auto">
          <a:xfrm>
            <a:off x="371475" y="4405313"/>
            <a:ext cx="3552825" cy="1079500"/>
          </a:xfrm>
          <a:prstGeom prst="rect">
            <a:avLst/>
          </a:prstGeom>
          <a:solidFill>
            <a:schemeClr val="tx2">
              <a:lumMod val="20000"/>
              <a:lumOff val="80000"/>
              <a:alpha val="90000"/>
            </a:schemeClr>
          </a:solidFill>
          <a:ln w="31750">
            <a:solidFill>
              <a:srgbClr val="FF0000"/>
            </a:solidFill>
            <a:miter lim="800000"/>
            <a:headEnd/>
            <a:tailEnd/>
          </a:ln>
        </p:spPr>
        <p:txBody>
          <a:bodyPr wrap="none" tIns="90000"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defRPr/>
            </a:pPr>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ミドル広告①</a:t>
            </a:r>
          </a:p>
          <a:p>
            <a:pPr algn="ctr" eaLnBrk="1" hangingPunct="1">
              <a:spcBef>
                <a:spcPct val="0"/>
              </a:spcBef>
              <a:buFontTx/>
              <a:buNone/>
              <a:defRPr/>
            </a:pP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全角</a:t>
            </a:r>
            <a:r>
              <a:rPr lang="en-US" altLang="ja-JP" sz="1200" b="1" dirty="0">
                <a:latin typeface="メイリオ" panose="020B0604030504040204" pitchFamily="50" charset="-128"/>
                <a:ea typeface="メイリオ" panose="020B0604030504040204" pitchFamily="50" charset="-128"/>
                <a:cs typeface="メイリオ" panose="020B0604030504040204" pitchFamily="50" charset="-128"/>
              </a:rPr>
              <a:t>36</a:t>
            </a: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文字</a:t>
            </a:r>
            <a:r>
              <a:rPr lang="en-US" altLang="ja-JP" sz="1200" b="1" dirty="0">
                <a:latin typeface="メイリオ" panose="020B0604030504040204" pitchFamily="50" charset="-128"/>
                <a:ea typeface="メイリオ" panose="020B0604030504040204" pitchFamily="50" charset="-128"/>
                <a:cs typeface="メイリオ" panose="020B0604030504040204" pitchFamily="50" charset="-128"/>
              </a:rPr>
              <a:t>×10</a:t>
            </a: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行まで</a:t>
            </a:r>
          </a:p>
          <a:p>
            <a:pPr algn="ctr" eaLnBrk="1" hangingPunct="1">
              <a:spcBef>
                <a:spcPct val="0"/>
              </a:spcBef>
              <a:buFontTx/>
              <a:buNone/>
              <a:defRPr/>
            </a:pPr>
            <a:r>
              <a:rPr lang="en-US" altLang="ja-JP" sz="1200" b="1"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２枠</a:t>
            </a:r>
          </a:p>
        </p:txBody>
      </p:sp>
      <p:sp>
        <p:nvSpPr>
          <p:cNvPr id="24" name="Rectangle 7"/>
          <p:cNvSpPr>
            <a:spLocks noChangeArrowheads="1"/>
          </p:cNvSpPr>
          <p:nvPr/>
        </p:nvSpPr>
        <p:spPr bwMode="auto">
          <a:xfrm>
            <a:off x="371475" y="2105025"/>
            <a:ext cx="3552825" cy="603250"/>
          </a:xfrm>
          <a:prstGeom prst="rect">
            <a:avLst/>
          </a:prstGeom>
          <a:solidFill>
            <a:schemeClr val="tx2">
              <a:lumMod val="20000"/>
              <a:lumOff val="80000"/>
              <a:alpha val="90000"/>
            </a:schemeClr>
          </a:solidFill>
          <a:ln w="31750">
            <a:solidFill>
              <a:srgbClr val="FF0000"/>
            </a:solidFill>
            <a:miter lim="800000"/>
            <a:headEnd/>
            <a:tailEnd/>
          </a:ln>
        </p:spPr>
        <p:txBody>
          <a:bodyPr wrap="none" tIns="90000"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defRPr/>
            </a:pPr>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ヘッダ広告②</a:t>
            </a:r>
          </a:p>
          <a:p>
            <a:pPr algn="ctr" eaLnBrk="1" hangingPunct="1">
              <a:spcBef>
                <a:spcPct val="0"/>
              </a:spcBef>
              <a:buFontTx/>
              <a:buNone/>
              <a:defRPr/>
            </a:pP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全角</a:t>
            </a:r>
            <a:r>
              <a:rPr lang="en-US" altLang="ja-JP" sz="1200" b="1" dirty="0">
                <a:latin typeface="メイリオ" panose="020B0604030504040204" pitchFamily="50" charset="-128"/>
                <a:ea typeface="メイリオ" panose="020B0604030504040204" pitchFamily="50" charset="-128"/>
                <a:cs typeface="メイリオ" panose="020B0604030504040204" pitchFamily="50" charset="-128"/>
              </a:rPr>
              <a:t>36</a:t>
            </a: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文字</a:t>
            </a:r>
            <a:r>
              <a:rPr lang="en-US" altLang="ja-JP" sz="1200" b="1" dirty="0">
                <a:latin typeface="メイリオ" panose="020B0604030504040204" pitchFamily="50" charset="-128"/>
                <a:ea typeface="メイリオ" panose="020B0604030504040204" pitchFamily="50" charset="-128"/>
                <a:cs typeface="メイリオ" panose="020B0604030504040204" pitchFamily="50" charset="-128"/>
              </a:rPr>
              <a:t>×5</a:t>
            </a: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行</a:t>
            </a:r>
          </a:p>
        </p:txBody>
      </p:sp>
      <p:graphicFrame>
        <p:nvGraphicFramePr>
          <p:cNvPr id="12326" name="Group 38"/>
          <p:cNvGraphicFramePr>
            <a:graphicFrameLocks noGrp="1"/>
          </p:cNvGraphicFramePr>
          <p:nvPr>
            <p:extLst>
              <p:ext uri="{D42A27DB-BD31-4B8C-83A1-F6EECF244321}">
                <p14:modId xmlns:p14="http://schemas.microsoft.com/office/powerpoint/2010/main" val="3777590438"/>
              </p:ext>
            </p:extLst>
          </p:nvPr>
        </p:nvGraphicFramePr>
        <p:xfrm>
          <a:off x="4284663" y="1898650"/>
          <a:ext cx="4319587" cy="4050630"/>
        </p:xfrm>
        <a:graphic>
          <a:graphicData uri="http://schemas.openxmlformats.org/drawingml/2006/table">
            <a:tbl>
              <a:tblPr/>
              <a:tblGrid>
                <a:gridCol w="1073150">
                  <a:extLst>
                    <a:ext uri="{9D8B030D-6E8A-4147-A177-3AD203B41FA5}">
                      <a16:colId xmlns:a16="http://schemas.microsoft.com/office/drawing/2014/main" val="20000"/>
                    </a:ext>
                  </a:extLst>
                </a:gridCol>
                <a:gridCol w="3246437">
                  <a:extLst>
                    <a:ext uri="{9D8B030D-6E8A-4147-A177-3AD203B41FA5}">
                      <a16:colId xmlns:a16="http://schemas.microsoft.com/office/drawing/2014/main" val="20001"/>
                    </a:ext>
                  </a:extLst>
                </a:gridCol>
              </a:tblGrid>
              <a:tr h="538163">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配信数</a:t>
                      </a:r>
                      <a:endParaRPr kumimoji="1"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（会員数）</a:t>
                      </a:r>
                    </a:p>
                  </a:txBody>
                  <a:tcPr marT="89958" marB="45708"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8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137,000</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 </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2026</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年</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9</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月現在）</a:t>
                      </a:r>
                      <a:endParaRPr kumimoji="1" lang="ja-JP" altLang="en-US" sz="14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txBody>
                  <a:tcPr marT="89958" marB="4570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36588">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料金</a:t>
                      </a:r>
                    </a:p>
                  </a:txBody>
                  <a:tcPr marT="45708" marB="45708"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ヘッダ： </a:t>
                      </a:r>
                      <a:r>
                        <a:rPr kumimoji="1" lang="en-US" altLang="ja-JP" sz="14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 246,600</a:t>
                      </a:r>
                      <a:r>
                        <a:rPr kumimoji="1"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 </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 \1.80</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 </a:t>
                      </a:r>
                      <a:r>
                        <a:rPr kumimoji="1" lang="en-US" altLang="ja-JP"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税別</a:t>
                      </a:r>
                      <a:endPar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■ミドル： </a:t>
                      </a:r>
                      <a:r>
                        <a:rPr kumimoji="1" lang="en-US" altLang="ja-JP" sz="14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 157,550</a:t>
                      </a:r>
                      <a:r>
                        <a:rPr kumimoji="1"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 </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 \1.15</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 </a:t>
                      </a:r>
                      <a:r>
                        <a:rPr kumimoji="1" lang="en-US" altLang="ja-JP"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税別</a:t>
                      </a:r>
                    </a:p>
                  </a:txBody>
                  <a:tcPr marT="89958" marB="4570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03671">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仕様</a:t>
                      </a:r>
                    </a:p>
                  </a:txBody>
                  <a:tcPr marT="45708" marB="45708"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ヘッダ：全角</a:t>
                      </a:r>
                      <a:r>
                        <a:rPr kumimoji="1"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36</a:t>
                      </a: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文字</a:t>
                      </a:r>
                      <a:r>
                        <a:rPr kumimoji="1"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×5</a:t>
                      </a: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行</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■ミドル：全角</a:t>
                      </a:r>
                      <a:r>
                        <a:rPr kumimoji="1"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36</a:t>
                      </a: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文字</a:t>
                      </a:r>
                      <a:r>
                        <a:rPr kumimoji="1"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×10</a:t>
                      </a: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行まで</a:t>
                      </a:r>
                      <a:endParaRPr kumimoji="1"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■ファイル形式：テキスト</a:t>
                      </a:r>
                      <a:endParaRPr kumimoji="1"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txBody>
                  <a:tcPr marT="89958" marB="4570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08013">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枠数</a:t>
                      </a:r>
                    </a:p>
                  </a:txBody>
                  <a:tcPr marT="45708" marB="45708"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ヘッダ：</a:t>
                      </a:r>
                      <a:r>
                        <a:rPr kumimoji="1"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2</a:t>
                      </a: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枠</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■ミドル：</a:t>
                      </a:r>
                      <a:r>
                        <a:rPr kumimoji="1" lang="en-US" altLang="ja-JP"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2</a:t>
                      </a:r>
                      <a:r>
                        <a:rPr kumimoji="1" lang="ja-JP" altLang="en-US" sz="12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枠</a:t>
                      </a:r>
                    </a:p>
                  </a:txBody>
                  <a:tcPr marT="89958" marB="4570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93713">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配信可能日</a:t>
                      </a:r>
                    </a:p>
                  </a:txBody>
                  <a:tcPr marT="45708" marB="45708"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2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 </a:t>
                      </a:r>
                      <a:r>
                        <a:rPr kumimoji="1" lang="ja-JP" altLang="en-US" sz="12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毎月</a:t>
                      </a:r>
                      <a:r>
                        <a:rPr kumimoji="1" lang="en-US" altLang="ja-JP" sz="12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1</a:t>
                      </a:r>
                      <a:r>
                        <a:rPr kumimoji="1" lang="ja-JP" altLang="en-US" sz="12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回  弊社指定日</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9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a:t>
                      </a:r>
                      <a:r>
                        <a:rPr kumimoji="1" lang="ja-JP" altLang="en-US" sz="9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送信日はお問い合わせください</a:t>
                      </a:r>
                    </a:p>
                  </a:txBody>
                  <a:tcPr marT="89958" marB="4570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770482">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2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備考</a:t>
                      </a:r>
                    </a:p>
                  </a:txBody>
                  <a:tcPr marT="45708" marB="45708"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 クリックレポートは</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URL2</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件まで無料</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・入稿締切：</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3</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営業日前</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・入稿規定については</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p.10</a:t>
                      </a:r>
                      <a:r>
                        <a:rPr kumimoji="1" lang="ja-JP" altLang="en-US" sz="1000" b="0" i="0" u="none" strike="noStrike" cap="none" normalizeH="0" baseline="0" dirty="0" err="1">
                          <a:ln>
                            <a:noFill/>
                          </a:ln>
                          <a:solidFill>
                            <a:schemeClr val="tx1"/>
                          </a:solidFill>
                          <a:effectLst/>
                          <a:latin typeface="メイリオ" panose="020B0604030504040204" pitchFamily="50" charset="-128"/>
                          <a:ea typeface="メイリオ" panose="020B0604030504040204" pitchFamily="50" charset="-128"/>
                        </a:rPr>
                        <a:t>にて</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ご確認ください。</a:t>
                      </a:r>
                    </a:p>
                  </a:txBody>
                  <a:tcPr marT="89958" marB="4570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12323" name="AutoShape 34"/>
          <p:cNvSpPr>
            <a:spLocks noChangeArrowheads="1"/>
          </p:cNvSpPr>
          <p:nvPr/>
        </p:nvSpPr>
        <p:spPr bwMode="auto">
          <a:xfrm>
            <a:off x="4211638" y="1217613"/>
            <a:ext cx="4368800" cy="504825"/>
          </a:xfrm>
          <a:prstGeom prst="roundRect">
            <a:avLst>
              <a:gd name="adj" fmla="val 16667"/>
            </a:avLst>
          </a:prstGeom>
          <a:solidFill>
            <a:srgbClr val="66CCFF"/>
          </a:solidFill>
          <a:ln>
            <a:noFill/>
          </a:ln>
        </p:spPr>
        <p:txBody>
          <a:bodyPr wrap="none" tIns="90000"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en-US" altLang="ja-JP" sz="1600" dirty="0">
                <a:latin typeface="メイリオ" panose="020B0604030504040204" pitchFamily="50" charset="-128"/>
                <a:ea typeface="メイリオ" panose="020B0604030504040204" pitchFamily="50" charset="-128"/>
              </a:rPr>
              <a:t>●</a:t>
            </a:r>
            <a:r>
              <a:rPr lang="ja-JP" altLang="en-US" sz="1600" dirty="0">
                <a:latin typeface="メイリオ" panose="020B0604030504040204" pitchFamily="50" charset="-128"/>
                <a:ea typeface="メイリオ" panose="020B0604030504040204" pitchFamily="50" charset="-128"/>
              </a:rPr>
              <a:t>配信数 </a:t>
            </a:r>
            <a:r>
              <a:rPr lang="en-US" altLang="ja-JP" sz="1600" b="1" dirty="0">
                <a:latin typeface="メイリオ" panose="020B0604030504040204" pitchFamily="50" charset="-128"/>
                <a:ea typeface="メイリオ" panose="020B0604030504040204" pitchFamily="50" charset="-128"/>
              </a:rPr>
              <a:t>137,000</a:t>
            </a:r>
            <a:r>
              <a:rPr lang="en-US" altLang="ja-JP" sz="1600" dirty="0">
                <a:latin typeface="メイリオ" panose="020B0604030504040204" pitchFamily="50" charset="-128"/>
                <a:ea typeface="メイリオ" panose="020B0604030504040204" pitchFamily="50" charset="-128"/>
              </a:rPr>
              <a:t> </a:t>
            </a:r>
            <a:r>
              <a:rPr lang="ja-JP" altLang="en-US" sz="1600" dirty="0">
                <a:latin typeface="メイリオ" panose="020B0604030504040204" pitchFamily="50" charset="-128"/>
                <a:ea typeface="メイリオ" panose="020B0604030504040204" pitchFamily="50" charset="-128"/>
              </a:rPr>
              <a:t>通・</a:t>
            </a:r>
            <a:r>
              <a:rPr lang="en-US" altLang="ja-JP" sz="1600" b="1" dirty="0">
                <a:latin typeface="メイリオ" panose="020B0604030504040204" pitchFamily="50" charset="-128"/>
                <a:ea typeface="メイリオ" panose="020B0604030504040204" pitchFamily="50" charset="-128"/>
              </a:rPr>
              <a:t>1</a:t>
            </a:r>
            <a:r>
              <a:rPr lang="ja-JP" altLang="en-US" sz="1600" dirty="0">
                <a:latin typeface="メイリオ" panose="020B0604030504040204" pitchFamily="50" charset="-128"/>
                <a:ea typeface="メイリオ" panose="020B0604030504040204" pitchFamily="50" charset="-128"/>
              </a:rPr>
              <a:t>通あたり</a:t>
            </a:r>
            <a:r>
              <a:rPr lang="en-US" altLang="ja-JP" sz="1600" b="1" dirty="0">
                <a:latin typeface="メイリオ" panose="020B0604030504040204" pitchFamily="50" charset="-128"/>
                <a:ea typeface="メイリオ" panose="020B0604030504040204" pitchFamily="50" charset="-128"/>
              </a:rPr>
              <a:t>\1.15~</a:t>
            </a:r>
            <a:r>
              <a:rPr lang="ja-JP" altLang="en-US" sz="1600" dirty="0">
                <a:latin typeface="メイリオ" panose="020B0604030504040204" pitchFamily="50" charset="-128"/>
                <a:ea typeface="メイリオ" panose="020B0604030504040204" pitchFamily="50" charset="-128"/>
              </a:rPr>
              <a:t>！</a:t>
            </a:r>
          </a:p>
        </p:txBody>
      </p:sp>
      <p:sp>
        <p:nvSpPr>
          <p:cNvPr id="12324" name="Text Box 36"/>
          <p:cNvSpPr txBox="1">
            <a:spLocks noChangeArrowheads="1"/>
          </p:cNvSpPr>
          <p:nvPr/>
        </p:nvSpPr>
        <p:spPr bwMode="auto">
          <a:xfrm>
            <a:off x="395288" y="849313"/>
            <a:ext cx="78501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buFontTx/>
              <a:buNone/>
            </a:pPr>
            <a:r>
              <a:rPr lang="en-US" altLang="ja-JP" sz="1200" dirty="0">
                <a:latin typeface="メイリオ" panose="020B0604030504040204" pitchFamily="50" charset="-128"/>
                <a:ea typeface="メイリオ" panose="020B0604030504040204" pitchFamily="50" charset="-128"/>
              </a:rPr>
              <a:t>5</a:t>
            </a:r>
            <a:r>
              <a:rPr lang="ja-JP" altLang="en-US" sz="1200" dirty="0">
                <a:latin typeface="メイリオ" panose="020B0604030504040204" pitchFamily="50" charset="-128"/>
                <a:ea typeface="メイリオ" panose="020B0604030504040204" pitchFamily="50" charset="-128"/>
              </a:rPr>
              <a:t>行・</a:t>
            </a:r>
            <a:r>
              <a:rPr lang="en-US" altLang="ja-JP" sz="1200" dirty="0">
                <a:latin typeface="メイリオ" panose="020B0604030504040204" pitchFamily="50" charset="-128"/>
                <a:ea typeface="メイリオ" panose="020B0604030504040204" pitchFamily="50" charset="-128"/>
              </a:rPr>
              <a:t>10</a:t>
            </a:r>
            <a:r>
              <a:rPr lang="ja-JP" altLang="en-US" sz="1200" dirty="0">
                <a:latin typeface="メイリオ" panose="020B0604030504040204" pitchFamily="50" charset="-128"/>
                <a:ea typeface="メイリオ" panose="020B0604030504040204" pitchFamily="50" charset="-128"/>
              </a:rPr>
              <a:t>行のメルマガ広告なら、安価で</a:t>
            </a:r>
            <a:r>
              <a:rPr lang="en-US" altLang="ja-JP" sz="1200" dirty="0">
                <a:latin typeface="メイリオ" panose="020B0604030504040204" pitchFamily="50" charset="-128"/>
                <a:ea typeface="メイリオ" panose="020B0604030504040204" pitchFamily="50" charset="-128"/>
              </a:rPr>
              <a:t>137,000</a:t>
            </a:r>
            <a:r>
              <a:rPr lang="ja-JP" altLang="en-US" sz="1200" dirty="0">
                <a:latin typeface="メイリオ" panose="020B0604030504040204" pitchFamily="50" charset="-128"/>
                <a:ea typeface="メイリオ" panose="020B0604030504040204" pitchFamily="50" charset="-128"/>
              </a:rPr>
              <a:t>人以上に情報を告知できます。</a:t>
            </a:r>
          </a:p>
        </p:txBody>
      </p:sp>
      <p:sp>
        <p:nvSpPr>
          <p:cNvPr id="2" name="テキスト ボックス 1">
            <a:extLst>
              <a:ext uri="{FF2B5EF4-FFF2-40B4-BE49-F238E27FC236}">
                <a16:creationId xmlns:a16="http://schemas.microsoft.com/office/drawing/2014/main" id="{7642BB5C-36D6-1C43-B0BF-71C1263AFB75}"/>
              </a:ext>
            </a:extLst>
          </p:cNvPr>
          <p:cNvSpPr txBox="1"/>
          <p:nvPr/>
        </p:nvSpPr>
        <p:spPr>
          <a:xfrm>
            <a:off x="539750" y="3231278"/>
            <a:ext cx="1440160" cy="215444"/>
          </a:xfrm>
          <a:prstGeom prst="rect">
            <a:avLst/>
          </a:prstGeom>
          <a:solidFill>
            <a:schemeClr val="bg1"/>
          </a:solidFill>
        </p:spPr>
        <p:txBody>
          <a:bodyPr wrap="square" rtlCol="0" anchor="ctr">
            <a:spAutoFit/>
          </a:bodyPr>
          <a:lstStyle/>
          <a:p>
            <a:r>
              <a:rPr kumimoji="1" lang="ja-JP" altLang="en-US" sz="800" dirty="0">
                <a:latin typeface="+mj-ea"/>
                <a:ea typeface="+mj-ea"/>
              </a:rPr>
              <a:t>★　</a:t>
            </a:r>
            <a:r>
              <a:rPr kumimoji="1" lang="en-US" altLang="ja-JP" sz="800" dirty="0">
                <a:latin typeface="+mj-ea"/>
                <a:ea typeface="+mj-ea"/>
              </a:rPr>
              <a:t>2025.10.10</a:t>
            </a:r>
            <a:r>
              <a:rPr kumimoji="1" lang="ja-JP" altLang="en-US" sz="800" dirty="0">
                <a:latin typeface="+mj-ea"/>
                <a:ea typeface="+mj-ea"/>
              </a:rPr>
              <a:t>　</a:t>
            </a:r>
            <a:r>
              <a:rPr lang="en-US" altLang="ja-JP" sz="800" dirty="0">
                <a:latin typeface="+mj-ea"/>
                <a:ea typeface="+mj-ea"/>
              </a:rPr>
              <a:t>NO.63</a:t>
            </a:r>
            <a:r>
              <a:rPr lang="ja-JP" altLang="en-US" sz="800" dirty="0">
                <a:latin typeface="+mj-ea"/>
                <a:ea typeface="+mj-ea"/>
              </a:rPr>
              <a:t>　★</a:t>
            </a:r>
            <a:endParaRPr kumimoji="1" lang="ja-JP" altLang="en-US" sz="800" dirty="0">
              <a:latin typeface="+mj-ea"/>
              <a:ea typeface="+mj-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AutoShape 2"/>
          <p:cNvSpPr>
            <a:spLocks noChangeArrowheads="1"/>
          </p:cNvSpPr>
          <p:nvPr/>
        </p:nvSpPr>
        <p:spPr bwMode="auto">
          <a:xfrm>
            <a:off x="141288" y="120650"/>
            <a:ext cx="8853487" cy="6621463"/>
          </a:xfrm>
          <a:prstGeom prst="roundRect">
            <a:avLst>
              <a:gd name="adj" fmla="val 0"/>
            </a:avLst>
          </a:prstGeom>
          <a:noFill/>
          <a:ln w="57150">
            <a:solidFill>
              <a:srgbClr val="66CCFF"/>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700">
              <a:solidFill>
                <a:schemeClr val="bg1"/>
              </a:solidFill>
              <a:ea typeface="HGP創英角ｺﾞｼｯｸUB" panose="020B0900000000000000" pitchFamily="50" charset="-128"/>
            </a:endParaRPr>
          </a:p>
        </p:txBody>
      </p:sp>
      <p:sp>
        <p:nvSpPr>
          <p:cNvPr id="3" name="Rectangle 2"/>
          <p:cNvSpPr txBox="1">
            <a:spLocks noChangeArrowheads="1"/>
          </p:cNvSpPr>
          <p:nvPr/>
        </p:nvSpPr>
        <p:spPr>
          <a:xfrm>
            <a:off x="323850" y="260350"/>
            <a:ext cx="8569325" cy="533400"/>
          </a:xfrm>
          <a:prstGeom prst="rect">
            <a:avLst/>
          </a:prstGeom>
          <a:solidFill>
            <a:srgbClr val="AFE4FF"/>
          </a:solidFill>
        </p:spPr>
        <p:txBody>
          <a:bodyPr lIns="180000" tIns="108000"/>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pitchFamily="50"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pitchFamily="50"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pitchFamily="50"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pitchFamily="50" charset="-128"/>
              </a:defRPr>
            </a:lvl9pPr>
          </a:lstStyle>
          <a:p>
            <a:pPr algn="l" eaLnBrk="1" hangingPunct="1">
              <a:defRPr/>
            </a:pPr>
            <a:r>
              <a:rPr lang="en-US" altLang="ja-JP" sz="2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2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バナープラン</a:t>
            </a:r>
            <a:endParaRPr lang="ja-JP" altLang="en-US" sz="2800" kern="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4340" name="図 47" descr="logo.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07300" y="298450"/>
            <a:ext cx="1285875"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コンテンツ プレースホルダー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3850" y="981075"/>
            <a:ext cx="3243263" cy="275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2" name="Rectangle 1107"/>
          <p:cNvSpPr>
            <a:spLocks noChangeArrowheads="1"/>
          </p:cNvSpPr>
          <p:nvPr/>
        </p:nvSpPr>
        <p:spPr bwMode="auto">
          <a:xfrm>
            <a:off x="2555875" y="1333500"/>
            <a:ext cx="1011238" cy="833438"/>
          </a:xfrm>
          <a:prstGeom prst="rect">
            <a:avLst/>
          </a:prstGeom>
          <a:solidFill>
            <a:schemeClr val="bg1">
              <a:alpha val="79999"/>
            </a:schemeClr>
          </a:solidFill>
          <a:ln w="38100">
            <a:solidFill>
              <a:srgbClr val="FF0000"/>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r>
              <a:rPr lang="en-US" altLang="ja-JP" sz="1200" b="1">
                <a:solidFill>
                  <a:srgbClr val="FF0000"/>
                </a:solidFill>
                <a:latin typeface="メイリオ" panose="020B0604030504040204" pitchFamily="50" charset="-128"/>
                <a:ea typeface="メイリオ" panose="020B0604030504040204" pitchFamily="50" charset="-128"/>
              </a:rPr>
              <a:t>①</a:t>
            </a:r>
            <a:r>
              <a:rPr lang="ja-JP" altLang="en-US" sz="1200" b="1">
                <a:solidFill>
                  <a:srgbClr val="FF0000"/>
                </a:solidFill>
                <a:latin typeface="メイリオ" panose="020B0604030504040204" pitchFamily="50" charset="-128"/>
                <a:ea typeface="メイリオ" panose="020B0604030504040204" pitchFamily="50" charset="-128"/>
              </a:rPr>
              <a:t>ミディアム</a:t>
            </a:r>
          </a:p>
          <a:p>
            <a:pPr algn="ctr" eaLnBrk="1" hangingPunct="1">
              <a:spcBef>
                <a:spcPct val="0"/>
              </a:spcBef>
              <a:buFontTx/>
              <a:buNone/>
            </a:pPr>
            <a:r>
              <a:rPr lang="ja-JP" altLang="en-US" sz="1200" b="1">
                <a:solidFill>
                  <a:srgbClr val="FF0000"/>
                </a:solidFill>
                <a:latin typeface="メイリオ" panose="020B0604030504040204" pitchFamily="50" charset="-128"/>
                <a:ea typeface="メイリオ" panose="020B0604030504040204" pitchFamily="50" charset="-128"/>
              </a:rPr>
              <a:t>レクタングル</a:t>
            </a:r>
          </a:p>
          <a:p>
            <a:pPr algn="ctr" eaLnBrk="1" hangingPunct="1">
              <a:spcBef>
                <a:spcPct val="0"/>
              </a:spcBef>
              <a:buFontTx/>
              <a:buNone/>
            </a:pPr>
            <a:r>
              <a:rPr lang="ja-JP" altLang="en-US" sz="1200" b="1">
                <a:solidFill>
                  <a:srgbClr val="FF0000"/>
                </a:solidFill>
                <a:latin typeface="メイリオ" panose="020B0604030504040204" pitchFamily="50" charset="-128"/>
                <a:ea typeface="メイリオ" panose="020B0604030504040204" pitchFamily="50" charset="-128"/>
              </a:rPr>
              <a:t>バナー</a:t>
            </a:r>
          </a:p>
        </p:txBody>
      </p:sp>
      <p:sp>
        <p:nvSpPr>
          <p:cNvPr id="14343" name="Rectangle 1129"/>
          <p:cNvSpPr>
            <a:spLocks noChangeArrowheads="1"/>
          </p:cNvSpPr>
          <p:nvPr/>
        </p:nvSpPr>
        <p:spPr bwMode="auto">
          <a:xfrm>
            <a:off x="2555875" y="2262188"/>
            <a:ext cx="1011238" cy="442912"/>
          </a:xfrm>
          <a:prstGeom prst="rect">
            <a:avLst/>
          </a:prstGeom>
          <a:solidFill>
            <a:schemeClr val="bg1">
              <a:alpha val="50195"/>
            </a:schemeClr>
          </a:solidFill>
          <a:ln w="38100">
            <a:solidFill>
              <a:srgbClr val="FF0000"/>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r>
              <a:rPr lang="en-US" altLang="ja-JP" sz="1200" b="1">
                <a:solidFill>
                  <a:srgbClr val="FF0000"/>
                </a:solidFill>
                <a:latin typeface="メイリオ" panose="020B0604030504040204" pitchFamily="50" charset="-128"/>
                <a:ea typeface="メイリオ" panose="020B0604030504040204" pitchFamily="50" charset="-128"/>
              </a:rPr>
              <a:t>②</a:t>
            </a:r>
            <a:r>
              <a:rPr lang="ja-JP" altLang="en-US" sz="1200" b="1">
                <a:solidFill>
                  <a:srgbClr val="FF0000"/>
                </a:solidFill>
                <a:latin typeface="メイリオ" panose="020B0604030504040204" pitchFamily="50" charset="-128"/>
                <a:ea typeface="メイリオ" panose="020B0604030504040204" pitchFamily="50" charset="-128"/>
              </a:rPr>
              <a:t>おすすめ</a:t>
            </a:r>
          </a:p>
          <a:p>
            <a:pPr algn="ctr" eaLnBrk="1" hangingPunct="1">
              <a:spcBef>
                <a:spcPct val="0"/>
              </a:spcBef>
              <a:buFontTx/>
              <a:buNone/>
            </a:pPr>
            <a:r>
              <a:rPr lang="ja-JP" altLang="en-US" sz="1200" b="1">
                <a:solidFill>
                  <a:srgbClr val="FF0000"/>
                </a:solidFill>
                <a:latin typeface="メイリオ" panose="020B0604030504040204" pitchFamily="50" charset="-128"/>
                <a:ea typeface="メイリオ" panose="020B0604030504040204" pitchFamily="50" charset="-128"/>
              </a:rPr>
              <a:t>情報枠</a:t>
            </a:r>
          </a:p>
        </p:txBody>
      </p:sp>
      <p:sp>
        <p:nvSpPr>
          <p:cNvPr id="14344" name="Rectangle 1130"/>
          <p:cNvSpPr>
            <a:spLocks noChangeArrowheads="1"/>
          </p:cNvSpPr>
          <p:nvPr/>
        </p:nvSpPr>
        <p:spPr bwMode="auto">
          <a:xfrm>
            <a:off x="2555875" y="2755900"/>
            <a:ext cx="1011238" cy="457200"/>
          </a:xfrm>
          <a:prstGeom prst="rect">
            <a:avLst/>
          </a:prstGeom>
          <a:solidFill>
            <a:schemeClr val="bg1">
              <a:alpha val="50195"/>
            </a:schemeClr>
          </a:solidFill>
          <a:ln w="38100">
            <a:solidFill>
              <a:srgbClr val="FF0000"/>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r>
              <a:rPr lang="en-US" altLang="ja-JP" sz="1200" b="1">
                <a:solidFill>
                  <a:srgbClr val="FF0000"/>
                </a:solidFill>
                <a:latin typeface="メイリオ" panose="020B0604030504040204" pitchFamily="50" charset="-128"/>
                <a:ea typeface="メイリオ" panose="020B0604030504040204" pitchFamily="50" charset="-128"/>
              </a:rPr>
              <a:t>②</a:t>
            </a:r>
            <a:r>
              <a:rPr lang="ja-JP" altLang="en-US" sz="1200" b="1">
                <a:solidFill>
                  <a:srgbClr val="FF0000"/>
                </a:solidFill>
                <a:latin typeface="メイリオ" panose="020B0604030504040204" pitchFamily="50" charset="-128"/>
                <a:ea typeface="メイリオ" panose="020B0604030504040204" pitchFamily="50" charset="-128"/>
              </a:rPr>
              <a:t>おすすめ</a:t>
            </a:r>
          </a:p>
          <a:p>
            <a:pPr algn="ctr" eaLnBrk="1" hangingPunct="1">
              <a:spcBef>
                <a:spcPct val="0"/>
              </a:spcBef>
              <a:buFontTx/>
              <a:buNone/>
            </a:pPr>
            <a:r>
              <a:rPr lang="ja-JP" altLang="en-US" sz="1200" b="1">
                <a:solidFill>
                  <a:srgbClr val="FF0000"/>
                </a:solidFill>
                <a:latin typeface="メイリオ" panose="020B0604030504040204" pitchFamily="50" charset="-128"/>
                <a:ea typeface="メイリオ" panose="020B0604030504040204" pitchFamily="50" charset="-128"/>
              </a:rPr>
              <a:t>情報枠</a:t>
            </a:r>
          </a:p>
        </p:txBody>
      </p:sp>
      <p:sp>
        <p:nvSpPr>
          <p:cNvPr id="14345" name="Rectangle 1131"/>
          <p:cNvSpPr>
            <a:spLocks noChangeArrowheads="1"/>
          </p:cNvSpPr>
          <p:nvPr/>
        </p:nvSpPr>
        <p:spPr bwMode="auto">
          <a:xfrm>
            <a:off x="2555875" y="3284538"/>
            <a:ext cx="1011238" cy="492125"/>
          </a:xfrm>
          <a:prstGeom prst="rect">
            <a:avLst/>
          </a:prstGeom>
          <a:solidFill>
            <a:schemeClr val="bg1">
              <a:alpha val="50195"/>
            </a:schemeClr>
          </a:solidFill>
          <a:ln w="38100">
            <a:solidFill>
              <a:srgbClr val="FF0000"/>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r>
              <a:rPr lang="en-US" altLang="ja-JP" sz="1200" b="1">
                <a:solidFill>
                  <a:srgbClr val="FF0000"/>
                </a:solidFill>
                <a:latin typeface="メイリオ" panose="020B0604030504040204" pitchFamily="50" charset="-128"/>
                <a:ea typeface="メイリオ" panose="020B0604030504040204" pitchFamily="50" charset="-128"/>
              </a:rPr>
              <a:t>②</a:t>
            </a:r>
            <a:r>
              <a:rPr lang="ja-JP" altLang="en-US" sz="1200" b="1">
                <a:solidFill>
                  <a:srgbClr val="FF0000"/>
                </a:solidFill>
                <a:latin typeface="メイリオ" panose="020B0604030504040204" pitchFamily="50" charset="-128"/>
                <a:ea typeface="メイリオ" panose="020B0604030504040204" pitchFamily="50" charset="-128"/>
              </a:rPr>
              <a:t>おすすめ</a:t>
            </a:r>
          </a:p>
          <a:p>
            <a:pPr algn="ctr" eaLnBrk="1" hangingPunct="1">
              <a:spcBef>
                <a:spcPct val="0"/>
              </a:spcBef>
              <a:buFontTx/>
              <a:buNone/>
            </a:pPr>
            <a:r>
              <a:rPr lang="ja-JP" altLang="en-US" sz="1200" b="1">
                <a:solidFill>
                  <a:srgbClr val="FF0000"/>
                </a:solidFill>
                <a:latin typeface="メイリオ" panose="020B0604030504040204" pitchFamily="50" charset="-128"/>
                <a:ea typeface="メイリオ" panose="020B0604030504040204" pitchFamily="50" charset="-128"/>
              </a:rPr>
              <a:t>情報枠</a:t>
            </a:r>
          </a:p>
        </p:txBody>
      </p:sp>
      <p:graphicFrame>
        <p:nvGraphicFramePr>
          <p:cNvPr id="14419" name="Group 83"/>
          <p:cNvGraphicFramePr>
            <a:graphicFrameLocks noGrp="1"/>
          </p:cNvGraphicFramePr>
          <p:nvPr>
            <p:extLst>
              <p:ext uri="{D42A27DB-BD31-4B8C-83A1-F6EECF244321}">
                <p14:modId xmlns:p14="http://schemas.microsoft.com/office/powerpoint/2010/main" val="2164695866"/>
              </p:ext>
            </p:extLst>
          </p:nvPr>
        </p:nvGraphicFramePr>
        <p:xfrm>
          <a:off x="3724275" y="866775"/>
          <a:ext cx="5195888" cy="5381377"/>
        </p:xfrm>
        <a:graphic>
          <a:graphicData uri="http://schemas.openxmlformats.org/drawingml/2006/table">
            <a:tbl>
              <a:tblPr/>
              <a:tblGrid>
                <a:gridCol w="863600">
                  <a:extLst>
                    <a:ext uri="{9D8B030D-6E8A-4147-A177-3AD203B41FA5}">
                      <a16:colId xmlns:a16="http://schemas.microsoft.com/office/drawing/2014/main" val="20000"/>
                    </a:ext>
                  </a:extLst>
                </a:gridCol>
                <a:gridCol w="1568450">
                  <a:extLst>
                    <a:ext uri="{9D8B030D-6E8A-4147-A177-3AD203B41FA5}">
                      <a16:colId xmlns:a16="http://schemas.microsoft.com/office/drawing/2014/main" val="20001"/>
                    </a:ext>
                  </a:extLst>
                </a:gridCol>
                <a:gridCol w="1484313">
                  <a:extLst>
                    <a:ext uri="{9D8B030D-6E8A-4147-A177-3AD203B41FA5}">
                      <a16:colId xmlns:a16="http://schemas.microsoft.com/office/drawing/2014/main" val="20002"/>
                    </a:ext>
                  </a:extLst>
                </a:gridCol>
                <a:gridCol w="1279525">
                  <a:extLst>
                    <a:ext uri="{9D8B030D-6E8A-4147-A177-3AD203B41FA5}">
                      <a16:colId xmlns:a16="http://schemas.microsoft.com/office/drawing/2014/main" val="20003"/>
                    </a:ext>
                  </a:extLst>
                </a:gridCol>
              </a:tblGrid>
              <a:tr h="427038">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ctr" latinLnBrk="0" hangingPunct="0">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メニュー</a:t>
                      </a:r>
                    </a:p>
                  </a:txBody>
                  <a:tcPr marL="91418" marR="91418" marT="45672" marB="4567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DCDB">
                        <a:alpha val="50195"/>
                      </a:srgbClr>
                    </a:solidFill>
                  </a:tcPr>
                </a:tc>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ja-JP" altLang="en-US" sz="10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①ミディアム</a:t>
                      </a:r>
                      <a:endParaRPr kumimoji="1" lang="en-US" altLang="ja-JP" sz="10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1" lang="ja-JP" altLang="en-US" sz="10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レクタングルバナー</a:t>
                      </a:r>
                    </a:p>
                  </a:txBody>
                  <a:tcPr marL="91418" marR="91418" marT="45672" marB="4567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ja-JP" altLang="en-US" sz="10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②おすすめ情報枠</a:t>
                      </a:r>
                      <a:endParaRPr kumimoji="1" lang="ja-JP" altLang="en-US" sz="900" b="1" i="0" u="none" strike="noStrike" cap="none" normalizeH="0" baseline="0" dirty="0">
                        <a:ln>
                          <a:noFill/>
                        </a:ln>
                        <a:solidFill>
                          <a:srgbClr val="FF0000"/>
                        </a:solidFill>
                        <a:effectLst/>
                        <a:latin typeface="メイリオ" panose="020B0604030504040204" pitchFamily="50" charset="-128"/>
                        <a:ea typeface="メイリオ" panose="020B0604030504040204" pitchFamily="50" charset="-128"/>
                      </a:endParaRPr>
                    </a:p>
                  </a:txBody>
                  <a:tcPr marL="91418" marR="91418" marT="45672" marB="4567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ja-JP" altLang="en-US" sz="1000" b="1"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③ヘッダーバナー</a:t>
                      </a:r>
                    </a:p>
                  </a:txBody>
                  <a:tcPr marL="91418" marR="91418" marT="45672" marB="45672"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79515">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ctr" latinLnBrk="0" hangingPunct="0">
                        <a:lnSpc>
                          <a:spcPct val="100000"/>
                        </a:lnSpc>
                        <a:spcBef>
                          <a:spcPct val="20000"/>
                        </a:spcBef>
                        <a:spcAft>
                          <a:spcPct val="0"/>
                        </a:spcAft>
                        <a:buClrTx/>
                        <a:buSzTx/>
                        <a:buFontTx/>
                        <a:buNone/>
                        <a:tabLst/>
                      </a:pP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想定</a:t>
                      </a:r>
                      <a:r>
                        <a:rPr kumimoji="1" lang="en-US" altLang="ja-JP"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PV</a:t>
                      </a:r>
                    </a:p>
                  </a:txBody>
                  <a:tcPr marL="91418" marR="91418" marT="45672" marB="4567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DCDB">
                        <a:alpha val="50195"/>
                      </a:srgbClr>
                    </a:solidFill>
                  </a:tcPr>
                </a:tc>
                <a:tc gridSpan="3">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altLang="ja-JP" sz="16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35,000PV/</a:t>
                      </a:r>
                      <a:r>
                        <a:rPr kumimoji="1" lang="ja-JP" altLang="en-US" sz="16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月</a:t>
                      </a:r>
                    </a:p>
                  </a:txBody>
                  <a:tcPr marL="91418" marR="91418" marT="90003" marB="4567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1"/>
                  </a:ext>
                </a:extLst>
              </a:tr>
              <a:tr h="244475">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ctr" latinLnBrk="0" hangingPunct="0">
                        <a:lnSpc>
                          <a:spcPct val="100000"/>
                        </a:lnSpc>
                        <a:spcBef>
                          <a:spcPct val="20000"/>
                        </a:spcBef>
                        <a:spcAft>
                          <a:spcPct val="0"/>
                        </a:spcAft>
                        <a:buClrTx/>
                        <a:buSzTx/>
                        <a:buFontTx/>
                        <a:buNone/>
                        <a:tabLst/>
                      </a:pP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単価</a:t>
                      </a:r>
                    </a:p>
                  </a:txBody>
                  <a:tcPr marL="91418" marR="91418" marT="45672" marB="4567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DCDB">
                        <a:alpha val="50195"/>
                      </a:srgbClr>
                    </a:solidFill>
                  </a:tcPr>
                </a:tc>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altLang="ja-JP"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@\4.0</a:t>
                      </a:r>
                      <a:endPar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a:txBody>
                  <a:tcPr marL="91418" marR="91418" marT="45672" marB="4567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altLang="ja-JP"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@\3.0</a:t>
                      </a:r>
                      <a:endParaRPr kumimoji="1" lang="ja-JP" altLang="en-US" sz="1000" b="0" i="0" u="none" strike="noStrike" cap="none" normalizeH="0" baseline="0">
                        <a:ln>
                          <a:noFill/>
                        </a:ln>
                        <a:solidFill>
                          <a:srgbClr val="FF0000"/>
                        </a:solidFill>
                        <a:effectLst/>
                        <a:latin typeface="メイリオ" panose="020B0604030504040204" pitchFamily="50" charset="-128"/>
                        <a:ea typeface="メイリオ" panose="020B0604030504040204" pitchFamily="50" charset="-128"/>
                      </a:endParaRPr>
                    </a:p>
                  </a:txBody>
                  <a:tcPr marL="91418" marR="91418" marT="45672" marB="4567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altLang="ja-JP"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@\3.5</a:t>
                      </a:r>
                      <a:endPar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a:txBody>
                  <a:tcPr marL="91418" marR="91418" marT="45672" marB="4567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58984">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ctr" latinLnBrk="0" hangingPunct="0">
                        <a:lnSpc>
                          <a:spcPct val="100000"/>
                        </a:lnSpc>
                        <a:spcBef>
                          <a:spcPct val="20000"/>
                        </a:spcBef>
                        <a:spcAft>
                          <a:spcPct val="0"/>
                        </a:spcAft>
                        <a:buClrTx/>
                        <a:buSzTx/>
                        <a:buFontTx/>
                        <a:buNone/>
                        <a:tabLst/>
                      </a:pP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料金</a:t>
                      </a:r>
                    </a:p>
                  </a:txBody>
                  <a:tcPr marL="91418" marR="91418" marT="45672" marB="4567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DCDB">
                        <a:alpha val="50195"/>
                      </a:srgbClr>
                    </a:solidFill>
                  </a:tcPr>
                </a:tc>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altLang="ja-JP"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140,000</a:t>
                      </a:r>
                      <a:r>
                        <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円</a:t>
                      </a:r>
                      <a:endPar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txBody>
                  <a:tcPr marL="91418" marR="91418" marT="45672" marB="4567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altLang="ja-JP"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105,000</a:t>
                      </a:r>
                      <a:r>
                        <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円</a:t>
                      </a:r>
                      <a:endParaRPr kumimoji="1" lang="ja-JP" altLang="en-US" sz="800" b="0" i="0" u="none" strike="noStrike" cap="none" normalizeH="0" baseline="0" dirty="0">
                        <a:ln>
                          <a:noFill/>
                        </a:ln>
                        <a:solidFill>
                          <a:srgbClr val="FF0000"/>
                        </a:solidFill>
                        <a:effectLst/>
                        <a:latin typeface="メイリオ" panose="020B0604030504040204" pitchFamily="50" charset="-128"/>
                        <a:ea typeface="メイリオ" panose="020B0604030504040204" pitchFamily="50" charset="-128"/>
                      </a:endParaRPr>
                    </a:p>
                  </a:txBody>
                  <a:tcPr marL="91418" marR="91418" marT="45672" marB="4567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altLang="ja-JP"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122,500</a:t>
                      </a:r>
                      <a:r>
                        <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円</a:t>
                      </a:r>
                      <a:endPar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txBody>
                  <a:tcPr marL="91418" marR="91418" marT="45672" marB="4567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254125">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ctr" latinLnBrk="0" hangingPunct="0">
                        <a:lnSpc>
                          <a:spcPct val="100000"/>
                        </a:lnSpc>
                        <a:spcBef>
                          <a:spcPct val="20000"/>
                        </a:spcBef>
                        <a:spcAft>
                          <a:spcPct val="0"/>
                        </a:spcAft>
                        <a:buClrTx/>
                        <a:buSzTx/>
                        <a:buFontTx/>
                        <a:buNone/>
                        <a:tabLst/>
                      </a:pP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仕様</a:t>
                      </a:r>
                    </a:p>
                  </a:txBody>
                  <a:tcPr marL="91418" marR="91418" marT="45672" marB="4567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DCDB">
                        <a:alpha val="50195"/>
                      </a:srgbClr>
                    </a:solidFill>
                  </a:tcPr>
                </a:tc>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a:t>
                      </a:r>
                      <a:r>
                        <a:rPr kumimoji="1" lang="ja-JP" altLang="en-US"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画像サイズ：</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　ヨコ</a:t>
                      </a:r>
                      <a:r>
                        <a:rPr kumimoji="1" lang="en-US" altLang="ja-JP"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300×</a:t>
                      </a:r>
                      <a:r>
                        <a:rPr kumimoji="1" lang="ja-JP" altLang="en-US"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タテ</a:t>
                      </a:r>
                      <a:r>
                        <a:rPr kumimoji="1" lang="en-US" altLang="ja-JP"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250pixel</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a:t>
                      </a:r>
                      <a:r>
                        <a:rPr kumimoji="1" lang="en-US" altLang="ja-JP"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Alt</a:t>
                      </a:r>
                      <a:r>
                        <a:rPr kumimoji="1" lang="ja-JP" altLang="en-US"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タグ：全角</a:t>
                      </a:r>
                      <a:r>
                        <a:rPr kumimoji="1" lang="en-US" altLang="ja-JP"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20</a:t>
                      </a:r>
                      <a:r>
                        <a:rPr kumimoji="1" lang="ja-JP" altLang="en-US"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文字以内</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■ファイルサイズ：</a:t>
                      </a:r>
                      <a:r>
                        <a:rPr kumimoji="1" lang="en-US" altLang="ja-JP"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100KB</a:t>
                      </a:r>
                      <a:r>
                        <a:rPr kumimoji="1" lang="ja-JP" altLang="en-US"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以内</a:t>
                      </a:r>
                      <a:endParaRPr kumimoji="1" lang="en-US" altLang="ja-JP"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a:t>
                      </a:r>
                      <a:r>
                        <a:rPr kumimoji="1" lang="en-US" altLang="ja-JP"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gif</a:t>
                      </a:r>
                      <a:r>
                        <a:rPr kumimoji="1" lang="ja-JP" altLang="en-US"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規程≫</a:t>
                      </a:r>
                      <a:endParaRPr kumimoji="1" lang="en-US" altLang="ja-JP"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■アニメーション：可能</a:t>
                      </a:r>
                      <a:endParaRPr kumimoji="1" lang="en-US" altLang="ja-JP"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■稼働時間：</a:t>
                      </a:r>
                      <a:r>
                        <a:rPr kumimoji="1" lang="en-US" altLang="ja-JP"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15</a:t>
                      </a:r>
                      <a:r>
                        <a:rPr kumimoji="1" lang="ja-JP" altLang="en-US"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秒</a:t>
                      </a:r>
                      <a:endParaRPr kumimoji="1" lang="en-US" altLang="ja-JP"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■ループ制限：不可</a:t>
                      </a:r>
                    </a:p>
                  </a:txBody>
                  <a:tcPr marL="45709" marR="45709" marT="45686" marB="456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a:t>
                      </a:r>
                      <a:r>
                        <a:rPr kumimoji="1" lang="ja-JP" altLang="en-US"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画像サイズ：</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　ヨコ</a:t>
                      </a:r>
                      <a:r>
                        <a:rPr kumimoji="1" lang="en-US" altLang="ja-JP"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100×</a:t>
                      </a:r>
                      <a:r>
                        <a:rPr kumimoji="1" lang="ja-JP" altLang="en-US"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タテ</a:t>
                      </a:r>
                      <a:r>
                        <a:rPr kumimoji="1" lang="en-US" altLang="ja-JP"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100pixel</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a:t>
                      </a:r>
                      <a:r>
                        <a:rPr kumimoji="1" lang="ja-JP" altLang="en-US"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タイトル：全角</a:t>
                      </a:r>
                      <a:r>
                        <a:rPr kumimoji="1" lang="en-US" altLang="ja-JP"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12</a:t>
                      </a:r>
                      <a:r>
                        <a:rPr kumimoji="1" lang="ja-JP" altLang="en-US"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文字以内</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■テキスト：全角</a:t>
                      </a:r>
                      <a:r>
                        <a:rPr kumimoji="1" lang="en-US" altLang="ja-JP"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45</a:t>
                      </a:r>
                      <a:r>
                        <a:rPr kumimoji="1" lang="ja-JP" altLang="en-US"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文字以内</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 </a:t>
                      </a:r>
                      <a:r>
                        <a:rPr kumimoji="1" lang="en-US" altLang="ja-JP"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Alt</a:t>
                      </a:r>
                      <a:r>
                        <a:rPr kumimoji="1" lang="ja-JP" altLang="en-US"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タグ：全角</a:t>
                      </a:r>
                      <a:r>
                        <a:rPr kumimoji="1" lang="en-US" altLang="ja-JP"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20</a:t>
                      </a:r>
                      <a:r>
                        <a:rPr kumimoji="1" lang="ja-JP" altLang="en-US"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文字以内</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■ファイルサイズ：</a:t>
                      </a:r>
                      <a:r>
                        <a:rPr kumimoji="1" lang="en-US" altLang="ja-JP"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20KB</a:t>
                      </a:r>
                      <a:r>
                        <a:rPr kumimoji="1" lang="ja-JP" altLang="en-US"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以内</a:t>
                      </a:r>
                    </a:p>
                  </a:txBody>
                  <a:tcPr marL="45709" marR="45709" marT="45686" marB="456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a:t>
                      </a:r>
                      <a:r>
                        <a:rPr kumimoji="1" lang="ja-JP" altLang="en-US"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画像サイズ</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　ヨコ</a:t>
                      </a:r>
                      <a:r>
                        <a:rPr kumimoji="1" lang="en-US" altLang="ja-JP"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468×</a:t>
                      </a:r>
                      <a:r>
                        <a:rPr kumimoji="1" lang="ja-JP" altLang="en-US"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タテ</a:t>
                      </a:r>
                      <a:r>
                        <a:rPr kumimoji="1" lang="en-US" altLang="ja-JP"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60pixel</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a:t>
                      </a:r>
                      <a:r>
                        <a:rPr kumimoji="1" lang="en-US" altLang="ja-JP"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Alt</a:t>
                      </a:r>
                      <a:r>
                        <a:rPr kumimoji="1" lang="ja-JP" altLang="en-US"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タグ：</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　全角</a:t>
                      </a:r>
                      <a:r>
                        <a:rPr kumimoji="1" lang="en-US" altLang="ja-JP"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20</a:t>
                      </a:r>
                      <a:r>
                        <a:rPr kumimoji="1" lang="ja-JP" altLang="en-US"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文字以内</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■ファイルサイズ：</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　</a:t>
                      </a:r>
                      <a:r>
                        <a:rPr kumimoji="1" lang="en-US" altLang="ja-JP"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50KB</a:t>
                      </a:r>
                      <a:r>
                        <a:rPr kumimoji="1" lang="ja-JP" altLang="en-US"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以内</a:t>
                      </a:r>
                    </a:p>
                  </a:txBody>
                  <a:tcPr marL="45709" marR="45709" marT="45686" marB="4568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27038">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ctr" latinLnBrk="0" hangingPunct="0">
                        <a:lnSpc>
                          <a:spcPct val="100000"/>
                        </a:lnSpc>
                        <a:spcBef>
                          <a:spcPct val="20000"/>
                        </a:spcBef>
                        <a:spcAft>
                          <a:spcPct val="0"/>
                        </a:spcAft>
                        <a:buClrTx/>
                        <a:buSzTx/>
                        <a:buFontTx/>
                        <a:buNone/>
                        <a:tabLst/>
                      </a:pP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ファイル</a:t>
                      </a:r>
                    </a:p>
                    <a:p>
                      <a:pPr marL="0" marR="0" lvl="0" indent="0" algn="ctr" defTabSz="914400" rtl="0" eaLnBrk="0" fontAlgn="ctr" latinLnBrk="0" hangingPunct="0">
                        <a:lnSpc>
                          <a:spcPct val="100000"/>
                        </a:lnSpc>
                        <a:spcBef>
                          <a:spcPct val="20000"/>
                        </a:spcBef>
                        <a:spcAft>
                          <a:spcPct val="0"/>
                        </a:spcAft>
                        <a:buClrTx/>
                        <a:buSzTx/>
                        <a:buFontTx/>
                        <a:buNone/>
                        <a:tabLst/>
                      </a:pP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形式</a:t>
                      </a:r>
                    </a:p>
                  </a:txBody>
                  <a:tcPr marL="91418" marR="91418" marT="45672" marB="4567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DCDB">
                        <a:alpha val="50195"/>
                      </a:srgbClr>
                    </a:solidFill>
                  </a:tcPr>
                </a:tc>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画像</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gif</a:t>
                      </a:r>
                      <a:r>
                        <a:rPr kumimoji="1" lang="ja-JP" altLang="en-US" sz="1000" b="0" i="0" u="none" strike="noStrike" cap="none" normalizeH="0" baseline="0" dirty="0" err="1">
                          <a:ln>
                            <a:noFill/>
                          </a:ln>
                          <a:solidFill>
                            <a:schemeClr val="tx1"/>
                          </a:solidFill>
                          <a:effectLst/>
                          <a:latin typeface="メイリオ" panose="020B0604030504040204" pitchFamily="50" charset="-128"/>
                          <a:ea typeface="メイリオ" panose="020B0604030504040204" pitchFamily="50" charset="-128"/>
                        </a:rPr>
                        <a:t>、</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jpeg</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p>
                  </a:txBody>
                  <a:tcPr marL="91418" marR="91418" marT="45672" marB="4567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・画像（</a:t>
                      </a:r>
                      <a:r>
                        <a:rPr kumimoji="1" lang="en-US" altLang="ja-JP"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gif</a:t>
                      </a: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a:t>
                      </a:r>
                      <a:r>
                        <a:rPr kumimoji="1" lang="en-US" altLang="ja-JP"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jpeg</a:t>
                      </a: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a:t>
                      </a: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・テキスト</a:t>
                      </a:r>
                    </a:p>
                  </a:txBody>
                  <a:tcPr marL="91418" marR="91418" marT="45672" marB="4567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画像（</a:t>
                      </a:r>
                      <a:r>
                        <a:rPr kumimoji="1" lang="en-US" altLang="ja-JP"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gif</a:t>
                      </a: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a:t>
                      </a:r>
                      <a:r>
                        <a:rPr kumimoji="1" lang="en-US" altLang="ja-JP"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jpeg</a:t>
                      </a: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a:t>
                      </a:r>
                    </a:p>
                  </a:txBody>
                  <a:tcPr marL="91418" marR="91418" marT="45672" marB="4567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65664">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ctr" latinLnBrk="0" hangingPunct="0">
                        <a:lnSpc>
                          <a:spcPct val="100000"/>
                        </a:lnSpc>
                        <a:spcBef>
                          <a:spcPct val="20000"/>
                        </a:spcBef>
                        <a:spcAft>
                          <a:spcPct val="0"/>
                        </a:spcAft>
                        <a:buClrTx/>
                        <a:buSzTx/>
                        <a:buFontTx/>
                        <a:buNone/>
                        <a:tabLst/>
                      </a:pP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枠数</a:t>
                      </a:r>
                    </a:p>
                  </a:txBody>
                  <a:tcPr marL="91418" marR="91418" marT="45672" marB="4567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DCDB">
                        <a:alpha val="50195"/>
                      </a:srgbClr>
                    </a:solidFill>
                  </a:tcPr>
                </a:tc>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altLang="ja-JP"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1</a:t>
                      </a: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（固定）</a:t>
                      </a:r>
                    </a:p>
                  </a:txBody>
                  <a:tcPr marL="91418" marR="91418" marT="45672" marB="4567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altLang="ja-JP"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3</a:t>
                      </a: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（固定）</a:t>
                      </a:r>
                      <a:r>
                        <a:rPr kumimoji="1" lang="en-US" altLang="ja-JP"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a:t>
                      </a:r>
                      <a:r>
                        <a:rPr kumimoji="1" lang="ja-JP" altLang="en-US" sz="8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上、中、下のいずれか選択可</a:t>
                      </a:r>
                    </a:p>
                  </a:txBody>
                  <a:tcPr marL="91418" marR="91418" marT="45672" marB="4567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altLang="ja-JP"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1</a:t>
                      </a: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（固定）</a:t>
                      </a:r>
                    </a:p>
                  </a:txBody>
                  <a:tcPr marL="91418" marR="91418" marT="45672" marB="4567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44475">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ctr" latinLnBrk="0" hangingPunct="0">
                        <a:lnSpc>
                          <a:spcPct val="100000"/>
                        </a:lnSpc>
                        <a:spcBef>
                          <a:spcPct val="20000"/>
                        </a:spcBef>
                        <a:spcAft>
                          <a:spcPct val="0"/>
                        </a:spcAft>
                        <a:buClrTx/>
                        <a:buSzTx/>
                        <a:buFontTx/>
                        <a:buNone/>
                        <a:tabLst/>
                      </a:pP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掲載期間</a:t>
                      </a:r>
                    </a:p>
                  </a:txBody>
                  <a:tcPr marL="91418" marR="91418" marT="45672" marB="4567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DCDB">
                        <a:alpha val="50195"/>
                      </a:srgbClr>
                    </a:solidFill>
                  </a:tcPr>
                </a:tc>
                <a:tc gridSpan="3">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altLang="ja-JP"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1</a:t>
                      </a: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ヶ月</a:t>
                      </a:r>
                    </a:p>
                  </a:txBody>
                  <a:tcPr marL="91418" marR="91418" marT="45672" marB="4567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7"/>
                  </a:ext>
                </a:extLst>
              </a:tr>
              <a:tr h="244475">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ctr" latinLnBrk="0" hangingPunct="0">
                        <a:lnSpc>
                          <a:spcPct val="100000"/>
                        </a:lnSpc>
                        <a:spcBef>
                          <a:spcPct val="20000"/>
                        </a:spcBef>
                        <a:spcAft>
                          <a:spcPct val="0"/>
                        </a:spcAft>
                        <a:buClrTx/>
                        <a:buSzTx/>
                        <a:buFontTx/>
                        <a:buNone/>
                        <a:tabLst/>
                      </a:pP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掲載ページ</a:t>
                      </a:r>
                    </a:p>
                  </a:txBody>
                  <a:tcPr marL="91418" marR="91418" marT="45672" marB="4567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DCDB">
                        <a:alpha val="50195"/>
                      </a:srgbClr>
                    </a:solidFill>
                  </a:tcPr>
                </a:tc>
                <a:tc gridSpan="3">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altLang="ja-JP"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Web</a:t>
                      </a: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カレンダーページを除く全ページ</a:t>
                      </a:r>
                    </a:p>
                  </a:txBody>
                  <a:tcPr marL="91418" marR="91418" marT="45672" marB="4567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8"/>
                  </a:ext>
                </a:extLst>
              </a:tr>
              <a:tr h="244475">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ctr" latinLnBrk="0" hangingPunct="0">
                        <a:lnSpc>
                          <a:spcPct val="100000"/>
                        </a:lnSpc>
                        <a:spcBef>
                          <a:spcPct val="20000"/>
                        </a:spcBef>
                        <a:spcAft>
                          <a:spcPct val="0"/>
                        </a:spcAft>
                        <a:buClrTx/>
                        <a:buSzTx/>
                        <a:buFontTx/>
                        <a:buNone/>
                        <a:tabLst/>
                      </a:pP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原稿差替</a:t>
                      </a:r>
                    </a:p>
                  </a:txBody>
                  <a:tcPr marL="91418" marR="91418" marT="45672" marB="4567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DCDB">
                        <a:alpha val="50195"/>
                      </a:srgbClr>
                    </a:solidFill>
                  </a:tcPr>
                </a:tc>
                <a:tc gridSpan="3">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期間内</a:t>
                      </a:r>
                      <a:r>
                        <a:rPr kumimoji="1" lang="en-US" altLang="ja-JP"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1</a:t>
                      </a: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回まで無料</a:t>
                      </a:r>
                    </a:p>
                  </a:txBody>
                  <a:tcPr marL="91418" marR="91418" marT="45672" marB="4567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9"/>
                  </a:ext>
                </a:extLst>
              </a:tr>
              <a:tr h="244475">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ctr" latinLnBrk="0" hangingPunct="0">
                        <a:lnSpc>
                          <a:spcPct val="100000"/>
                        </a:lnSpc>
                        <a:spcBef>
                          <a:spcPct val="20000"/>
                        </a:spcBef>
                        <a:spcAft>
                          <a:spcPct val="0"/>
                        </a:spcAft>
                        <a:buClrTx/>
                        <a:buSzTx/>
                        <a:buFontTx/>
                        <a:buNone/>
                        <a:tabLst/>
                      </a:pP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同時入稿</a:t>
                      </a:r>
                    </a:p>
                  </a:txBody>
                  <a:tcPr marL="91418" marR="91418" marT="45672" marB="4567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DCDB">
                        <a:alpha val="50195"/>
                      </a:srgbClr>
                    </a:solidFill>
                  </a:tcPr>
                </a:tc>
                <a:tc gridSpan="3">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altLang="ja-JP"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2</a:t>
                      </a: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本まで可</a:t>
                      </a:r>
                    </a:p>
                  </a:txBody>
                  <a:tcPr marL="91418" marR="91418" marT="45672" marB="4567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10"/>
                  </a:ext>
                </a:extLst>
              </a:tr>
              <a:tr h="244475">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ctr" latinLnBrk="0" hangingPunct="0">
                        <a:lnSpc>
                          <a:spcPct val="100000"/>
                        </a:lnSpc>
                        <a:spcBef>
                          <a:spcPct val="20000"/>
                        </a:spcBef>
                        <a:spcAft>
                          <a:spcPct val="0"/>
                        </a:spcAft>
                        <a:buClrTx/>
                        <a:buSzTx/>
                        <a:buFontTx/>
                        <a:buNone/>
                        <a:tabLst/>
                      </a:pP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保証形態</a:t>
                      </a:r>
                    </a:p>
                  </a:txBody>
                  <a:tcPr marL="91418" marR="91418" marT="45672" marB="4567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DCDB">
                        <a:alpha val="50195"/>
                      </a:srgbClr>
                    </a:solidFill>
                  </a:tcPr>
                </a:tc>
                <a:tc gridSpan="3">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期間</a:t>
                      </a:r>
                    </a:p>
                  </a:txBody>
                  <a:tcPr marL="91418" marR="91418" marT="45672" marB="4567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11"/>
                  </a:ext>
                </a:extLst>
              </a:tr>
              <a:tr h="244475">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ctr" latinLnBrk="0" hangingPunct="0">
                        <a:lnSpc>
                          <a:spcPct val="100000"/>
                        </a:lnSpc>
                        <a:spcBef>
                          <a:spcPct val="20000"/>
                        </a:spcBef>
                        <a:spcAft>
                          <a:spcPct val="0"/>
                        </a:spcAft>
                        <a:buClrTx/>
                        <a:buSzTx/>
                        <a:buFontTx/>
                        <a:buNone/>
                        <a:tabLst/>
                      </a:pP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入稿締切</a:t>
                      </a:r>
                    </a:p>
                  </a:txBody>
                  <a:tcPr marL="91418" marR="91418" marT="45672" marB="4567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DCDB">
                        <a:alpha val="50195"/>
                      </a:srgbClr>
                    </a:solidFill>
                  </a:tcPr>
                </a:tc>
                <a:tc gridSpan="3">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altLang="ja-JP"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5</a:t>
                      </a: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営業日前</a:t>
                      </a:r>
                    </a:p>
                  </a:txBody>
                  <a:tcPr marL="91418" marR="91418" marT="45672" marB="4567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12"/>
                  </a:ext>
                </a:extLst>
              </a:tr>
              <a:tr h="557688">
                <a:tc>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ctr" defTabSz="914400" rtl="0" eaLnBrk="0" fontAlgn="ctr" latinLnBrk="0" hangingPunct="0">
                        <a:lnSpc>
                          <a:spcPct val="100000"/>
                        </a:lnSpc>
                        <a:spcBef>
                          <a:spcPct val="20000"/>
                        </a:spcBef>
                        <a:spcAft>
                          <a:spcPct val="0"/>
                        </a:spcAft>
                        <a:buClrTx/>
                        <a:buSzTx/>
                        <a:buFontTx/>
                        <a:buNone/>
                        <a:tabLst/>
                      </a:pPr>
                      <a:r>
                        <a:rPr kumimoji="1" lang="ja-JP" altLang="en-US" sz="1000" b="0" i="0" u="none" strike="noStrike" cap="none" normalizeH="0" baseline="0">
                          <a:ln>
                            <a:noFill/>
                          </a:ln>
                          <a:solidFill>
                            <a:schemeClr val="tx1"/>
                          </a:solidFill>
                          <a:effectLst/>
                          <a:latin typeface="メイリオ" panose="020B0604030504040204" pitchFamily="50" charset="-128"/>
                          <a:ea typeface="メイリオ" panose="020B0604030504040204" pitchFamily="50" charset="-128"/>
                        </a:rPr>
                        <a:t>備考</a:t>
                      </a:r>
                    </a:p>
                  </a:txBody>
                  <a:tcPr marL="91418" marR="91418" marT="45672" marB="4567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2DCDB">
                        <a:alpha val="50195"/>
                      </a:srgbClr>
                    </a:solidFill>
                  </a:tcPr>
                </a:tc>
                <a:tc gridSpan="3">
                  <a:txBody>
                    <a:bodyPr/>
                    <a:lstStyle>
                      <a:lvl1pPr>
                        <a:spcBef>
                          <a:spcPct val="20000"/>
                        </a:spcBef>
                        <a:defRPr kumimoji="1" sz="28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defRPr kumimoji="1" sz="20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defRPr kumimoji="1">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Times New Roman" panose="02020603050405020304" pitchFamily="18"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・金額はすべて税別となっております。</a:t>
                      </a:r>
                      <a:endParaRPr kumimoji="1" lang="en-US" altLang="ja-JP"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・バナーやコピーの企画、制作を弊社に依頼される場合は 別途見積となります。</a:t>
                      </a:r>
                    </a:p>
                  </a:txBody>
                  <a:tcPr marL="71981" marR="91418" marT="45672" marB="4567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13"/>
                  </a:ext>
                </a:extLst>
              </a:tr>
            </a:tbl>
          </a:graphicData>
        </a:graphic>
      </p:graphicFrame>
      <p:sp>
        <p:nvSpPr>
          <p:cNvPr id="14409" name="Rectangle 1131"/>
          <p:cNvSpPr>
            <a:spLocks noChangeArrowheads="1"/>
          </p:cNvSpPr>
          <p:nvPr/>
        </p:nvSpPr>
        <p:spPr bwMode="auto">
          <a:xfrm>
            <a:off x="1571625" y="981075"/>
            <a:ext cx="1498600" cy="206375"/>
          </a:xfrm>
          <a:prstGeom prst="rect">
            <a:avLst/>
          </a:prstGeom>
          <a:solidFill>
            <a:schemeClr val="bg1">
              <a:alpha val="79999"/>
            </a:schemeClr>
          </a:solidFill>
          <a:ln w="38100">
            <a:solidFill>
              <a:srgbClr val="FF0000"/>
            </a:solidFill>
            <a:miter lim="800000"/>
            <a:headEnd/>
            <a:tailEnd/>
          </a:ln>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r>
              <a:rPr lang="ja-JP" altLang="en-US" sz="1200" b="1">
                <a:solidFill>
                  <a:srgbClr val="FF0000"/>
                </a:solidFill>
                <a:latin typeface="メイリオ" panose="020B0604030504040204" pitchFamily="50" charset="-128"/>
                <a:ea typeface="メイリオ" panose="020B0604030504040204" pitchFamily="50" charset="-128"/>
              </a:rPr>
              <a:t>③ヘッダーバナー</a:t>
            </a:r>
          </a:p>
        </p:txBody>
      </p:sp>
      <p:pic>
        <p:nvPicPr>
          <p:cNvPr id="14410" name="Picture 2061" descr="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1525" y="4249738"/>
            <a:ext cx="1763713" cy="6873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411" name="Line 2063"/>
          <p:cNvSpPr>
            <a:spLocks noChangeShapeType="1"/>
          </p:cNvSpPr>
          <p:nvPr/>
        </p:nvSpPr>
        <p:spPr bwMode="auto">
          <a:xfrm flipV="1">
            <a:off x="2570163" y="4497388"/>
            <a:ext cx="488950" cy="7937"/>
          </a:xfrm>
          <a:prstGeom prst="line">
            <a:avLst/>
          </a:prstGeom>
          <a:noFill/>
          <a:ln w="25400">
            <a:solidFill>
              <a:srgbClr val="FF0000"/>
            </a:solidFill>
            <a:prstDash val="dash"/>
            <a:round/>
            <a:headEnd type="triangle" w="med" len="med"/>
            <a:tailEnd/>
          </a:ln>
          <a:extLst>
            <a:ext uri="{909E8E84-426E-40DD-AFC4-6F175D3DCCD1}">
              <a14:hiddenFill xmlns:a14="http://schemas.microsoft.com/office/drawing/2010/main">
                <a:noFill/>
              </a14:hiddenFill>
            </a:ext>
          </a:extLst>
        </p:spPr>
        <p:txBody>
          <a:bodyPr/>
          <a:lstStyle/>
          <a:p>
            <a:endParaRPr lang="ja-JP" altLang="en-US"/>
          </a:p>
        </p:txBody>
      </p:sp>
      <p:sp>
        <p:nvSpPr>
          <p:cNvPr id="14412" name="Line 2062"/>
          <p:cNvSpPr>
            <a:spLocks noChangeShapeType="1"/>
          </p:cNvSpPr>
          <p:nvPr/>
        </p:nvSpPr>
        <p:spPr bwMode="auto">
          <a:xfrm flipH="1">
            <a:off x="3059113" y="3789363"/>
            <a:ext cx="0" cy="649287"/>
          </a:xfrm>
          <a:prstGeom prst="line">
            <a:avLst/>
          </a:prstGeom>
          <a:noFill/>
          <a:ln w="25400">
            <a:solidFill>
              <a:srgbClr val="FF0000"/>
            </a:solidFill>
            <a:prstDash val="dash"/>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4413" name="Text Box 2065"/>
          <p:cNvSpPr txBox="1">
            <a:spLocks noChangeArrowheads="1"/>
          </p:cNvSpPr>
          <p:nvPr/>
        </p:nvSpPr>
        <p:spPr bwMode="auto">
          <a:xfrm>
            <a:off x="1981200" y="4002088"/>
            <a:ext cx="814388"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pPr>
            <a:r>
              <a:rPr lang="ja-JP" altLang="en-US" sz="900" b="1">
                <a:latin typeface="メイリオ" panose="020B0604030504040204" pitchFamily="50" charset="-128"/>
                <a:ea typeface="メイリオ" panose="020B0604030504040204" pitchFamily="50" charset="-128"/>
              </a:rPr>
              <a:t>タイトル</a:t>
            </a:r>
          </a:p>
        </p:txBody>
      </p:sp>
      <p:sp>
        <p:nvSpPr>
          <p:cNvPr id="14414" name="Line 2066"/>
          <p:cNvSpPr>
            <a:spLocks noChangeShapeType="1"/>
          </p:cNvSpPr>
          <p:nvPr/>
        </p:nvSpPr>
        <p:spPr bwMode="auto">
          <a:xfrm rot="2700000">
            <a:off x="2066132" y="4180681"/>
            <a:ext cx="90488" cy="2698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14415" name="Rectangle 34"/>
          <p:cNvSpPr>
            <a:spLocks noChangeArrowheads="1"/>
          </p:cNvSpPr>
          <p:nvPr/>
        </p:nvSpPr>
        <p:spPr bwMode="auto">
          <a:xfrm>
            <a:off x="323850" y="260350"/>
            <a:ext cx="914400" cy="2286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r>
              <a:rPr lang="en-US" altLang="ja-JP" sz="1200" b="1">
                <a:solidFill>
                  <a:schemeClr val="bg1"/>
                </a:solidFill>
                <a:latin typeface="Century Gothic" panose="020B0502020202020204" pitchFamily="34" charset="0"/>
                <a:ea typeface="HGP創英角ｺﾞｼｯｸUB" panose="020B0900000000000000" pitchFamily="50" charset="-128"/>
              </a:rPr>
              <a:t>WEB</a:t>
            </a:r>
          </a:p>
        </p:txBody>
      </p:sp>
      <p:sp>
        <p:nvSpPr>
          <p:cNvPr id="21" name="Rectangle 2873"/>
          <p:cNvSpPr>
            <a:spLocks noChangeArrowheads="1"/>
          </p:cNvSpPr>
          <p:nvPr/>
        </p:nvSpPr>
        <p:spPr bwMode="auto">
          <a:xfrm>
            <a:off x="323850" y="6453188"/>
            <a:ext cx="8569325" cy="200025"/>
          </a:xfrm>
          <a:prstGeom prst="rect">
            <a:avLst/>
          </a:prstGeom>
          <a:solidFill>
            <a:srgbClr val="AFE4FF"/>
          </a:solidFill>
          <a:ln>
            <a:noFill/>
          </a:ln>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defRPr/>
            </a:pPr>
            <a:r>
              <a:rPr lang="ja-JP" altLang="en-US" sz="1000" b="1">
                <a:solidFill>
                  <a:schemeClr val="bg1">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ティービー株式会社    </a:t>
            </a:r>
            <a:r>
              <a:rPr lang="en-US" altLang="ja-JP" sz="1000" b="1">
                <a:solidFill>
                  <a:schemeClr val="bg1">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https://www.calendarbank.net/</a:t>
            </a:r>
            <a:endParaRPr lang="en-US" altLang="ja-JP" sz="1000" b="1" dirty="0">
              <a:solidFill>
                <a:schemeClr val="bg1">
                  <a:lumMod val="50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2" name="Text Box 2874"/>
          <p:cNvSpPr txBox="1">
            <a:spLocks noChangeArrowheads="1"/>
          </p:cNvSpPr>
          <p:nvPr/>
        </p:nvSpPr>
        <p:spPr bwMode="auto">
          <a:xfrm>
            <a:off x="8316913" y="6453188"/>
            <a:ext cx="520700" cy="215900"/>
          </a:xfrm>
          <a:prstGeom prst="rect">
            <a:avLst/>
          </a:prstGeom>
          <a:noFill/>
          <a:ln>
            <a:noFill/>
          </a:ln>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defRPr/>
            </a:pPr>
            <a:r>
              <a:rPr lang="ja-JP" altLang="en-US" sz="800" dirty="0">
                <a:solidFill>
                  <a:schemeClr val="bg1">
                    <a:lumMod val="50000"/>
                  </a:schemeClr>
                </a:solidFill>
              </a:rPr>
              <a:t>－ </a:t>
            </a:r>
            <a:r>
              <a:rPr lang="en-US" altLang="ja-JP" sz="800" dirty="0">
                <a:solidFill>
                  <a:schemeClr val="bg1">
                    <a:lumMod val="50000"/>
                  </a:schemeClr>
                </a:solidFill>
              </a:rPr>
              <a:t>8 </a:t>
            </a:r>
            <a:r>
              <a:rPr lang="ja-JP" altLang="en-US" sz="800" dirty="0">
                <a:solidFill>
                  <a:schemeClr val="bg1">
                    <a:lumMod val="50000"/>
                  </a:schemeClr>
                </a:solidFill>
              </a:rPr>
              <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AutoShape 2"/>
          <p:cNvSpPr>
            <a:spLocks noChangeArrowheads="1"/>
          </p:cNvSpPr>
          <p:nvPr/>
        </p:nvSpPr>
        <p:spPr bwMode="auto">
          <a:xfrm>
            <a:off x="141288" y="120650"/>
            <a:ext cx="8853487" cy="6621463"/>
          </a:xfrm>
          <a:prstGeom prst="roundRect">
            <a:avLst>
              <a:gd name="adj" fmla="val 0"/>
            </a:avLst>
          </a:prstGeom>
          <a:noFill/>
          <a:ln w="57150">
            <a:solidFill>
              <a:srgbClr val="66CCFF"/>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700">
              <a:solidFill>
                <a:schemeClr val="bg1"/>
              </a:solidFill>
              <a:ea typeface="HGP創英角ｺﾞｼｯｸUB" panose="020B0900000000000000" pitchFamily="50" charset="-128"/>
            </a:endParaRPr>
          </a:p>
        </p:txBody>
      </p:sp>
      <p:sp>
        <p:nvSpPr>
          <p:cNvPr id="3" name="Rectangle 2"/>
          <p:cNvSpPr txBox="1">
            <a:spLocks noChangeArrowheads="1"/>
          </p:cNvSpPr>
          <p:nvPr/>
        </p:nvSpPr>
        <p:spPr>
          <a:xfrm>
            <a:off x="323850" y="260350"/>
            <a:ext cx="8569325" cy="533400"/>
          </a:xfrm>
          <a:prstGeom prst="rect">
            <a:avLst/>
          </a:prstGeom>
          <a:solidFill>
            <a:srgbClr val="AFE4FF"/>
          </a:solidFill>
        </p:spPr>
        <p:txBody>
          <a:bodyPr lIns="180000" tIns="108000"/>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pitchFamily="50"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pitchFamily="50"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pitchFamily="50"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pitchFamily="50" charset="-128"/>
              </a:defRPr>
            </a:lvl9pPr>
          </a:lstStyle>
          <a:p>
            <a:pPr algn="l" eaLnBrk="1" hangingPunct="1">
              <a:defRPr/>
            </a:pPr>
            <a:r>
              <a:rPr lang="ja-JP" altLang="en-US" sz="2800" kern="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お申込みから配信・掲載までの流れ</a:t>
            </a:r>
          </a:p>
        </p:txBody>
      </p:sp>
      <p:pic>
        <p:nvPicPr>
          <p:cNvPr id="17412" name="図 47" descr="logo.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07300" y="298450"/>
            <a:ext cx="1285875"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Text Box 2058"/>
          <p:cNvSpPr txBox="1">
            <a:spLocks noChangeArrowheads="1"/>
          </p:cNvSpPr>
          <p:nvPr/>
        </p:nvSpPr>
        <p:spPr bwMode="auto">
          <a:xfrm>
            <a:off x="425450" y="4867275"/>
            <a:ext cx="8467725"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a:spcBef>
                <a:spcPts val="600"/>
              </a:spcBef>
              <a:buFontTx/>
              <a:buNone/>
            </a:pPr>
            <a:r>
              <a:rPr lang="ja-JP" altLang="en-US" sz="900" dirty="0">
                <a:latin typeface="メイリオ" panose="020B0604030504040204" pitchFamily="50" charset="-128"/>
                <a:ea typeface="メイリオ" panose="020B0604030504040204" pitchFamily="50" charset="-128"/>
              </a:rPr>
              <a:t>● 免責事項 ●</a:t>
            </a:r>
            <a:br>
              <a:rPr lang="ja-JP" altLang="en-US" sz="900" dirty="0">
                <a:latin typeface="メイリオ" panose="020B0604030504040204" pitchFamily="50" charset="-128"/>
                <a:ea typeface="メイリオ" panose="020B0604030504040204" pitchFamily="50" charset="-128"/>
              </a:rPr>
            </a:br>
            <a:r>
              <a:rPr lang="ja-JP" altLang="en-US" sz="900" dirty="0">
                <a:latin typeface="メイリオ" panose="020B0604030504040204" pitchFamily="50" charset="-128"/>
                <a:ea typeface="メイリオ" panose="020B0604030504040204" pitchFamily="50" charset="-128"/>
              </a:rPr>
              <a:t>停電・通信回線の事故・天災等の不可抗力、通信事業者の不履行・インターネットインフラその他サーバー等のシステム上の不具合、緊急メンテナンスの発生など、当社の責に帰すべき事由以外の原因により広告掲載契約に基づく債務の全部または一部を履行できなかった場合、当社はその責を問われないものとします。</a:t>
            </a:r>
          </a:p>
          <a:p>
            <a:pPr eaLnBrk="1">
              <a:spcBef>
                <a:spcPts val="600"/>
              </a:spcBef>
              <a:buFontTx/>
              <a:buNone/>
            </a:pPr>
            <a:r>
              <a:rPr lang="ja-JP" altLang="en-US" sz="900" dirty="0">
                <a:latin typeface="メイリオ" panose="020B0604030504040204" pitchFamily="50" charset="-128"/>
                <a:ea typeface="メイリオ" panose="020B0604030504040204" pitchFamily="50" charset="-128"/>
              </a:rPr>
              <a:t>● 損害賠償 ●</a:t>
            </a:r>
            <a:br>
              <a:rPr lang="ja-JP" altLang="en-US" sz="900" dirty="0">
                <a:latin typeface="メイリオ" panose="020B0604030504040204" pitchFamily="50" charset="-128"/>
                <a:ea typeface="メイリオ" panose="020B0604030504040204" pitchFamily="50" charset="-128"/>
              </a:rPr>
            </a:br>
            <a:r>
              <a:rPr lang="ja-JP" altLang="en-US" sz="900" dirty="0">
                <a:latin typeface="メイリオ" panose="020B0604030504040204" pitchFamily="50" charset="-128"/>
                <a:ea typeface="メイリオ" panose="020B0604030504040204" pitchFamily="50" charset="-128"/>
              </a:rPr>
              <a:t>広告に関して当社が損害賠償責任を負った場合、その理由の如何を問わず、損害賠償額は、当該広告に関して当社が受領した広告料金を上限とします。</a:t>
            </a:r>
          </a:p>
          <a:p>
            <a:pPr eaLnBrk="1">
              <a:spcBef>
                <a:spcPts val="600"/>
              </a:spcBef>
              <a:buFontTx/>
              <a:buNone/>
            </a:pPr>
            <a:r>
              <a:rPr lang="ja-JP" altLang="en-US" sz="900" dirty="0">
                <a:latin typeface="メイリオ" panose="020B0604030504040204" pitchFamily="50" charset="-128"/>
                <a:ea typeface="メイリオ" panose="020B0604030504040204" pitchFamily="50" charset="-128"/>
              </a:rPr>
              <a:t>● お申込み後のキャンセルについて ●</a:t>
            </a:r>
            <a:br>
              <a:rPr lang="ja-JP" altLang="en-US" sz="900" dirty="0">
                <a:latin typeface="メイリオ" panose="020B0604030504040204" pitchFamily="50" charset="-128"/>
                <a:ea typeface="メイリオ" panose="020B0604030504040204" pitchFamily="50" charset="-128"/>
              </a:rPr>
            </a:br>
            <a:r>
              <a:rPr lang="ja-JP" altLang="en-US" sz="900" dirty="0">
                <a:latin typeface="メイリオ" panose="020B0604030504040204" pitchFamily="50" charset="-128"/>
                <a:ea typeface="メイリオ" panose="020B0604030504040204" pitchFamily="50" charset="-128"/>
              </a:rPr>
              <a:t>お申込み後（ご発注後）のキャンセルは承っておりません。やむを得ずキャンセルされる場合は、下記の通りキャンセル料をご請求させていただきます。</a:t>
            </a:r>
            <a:br>
              <a:rPr lang="ja-JP" altLang="en-US" sz="900" dirty="0">
                <a:latin typeface="メイリオ" panose="020B0604030504040204" pitchFamily="50" charset="-128"/>
                <a:ea typeface="メイリオ" panose="020B0604030504040204" pitchFamily="50" charset="-128"/>
              </a:rPr>
            </a:br>
            <a:r>
              <a:rPr lang="ja-JP" altLang="en-US" sz="900" dirty="0">
                <a:latin typeface="メイリオ" panose="020B0604030504040204" pitchFamily="50" charset="-128"/>
                <a:ea typeface="メイリオ" panose="020B0604030504040204" pitchFamily="50" charset="-128"/>
              </a:rPr>
              <a:t>・掲載開始日の</a:t>
            </a:r>
            <a:r>
              <a:rPr lang="en-US" altLang="ja-JP" sz="900" dirty="0">
                <a:latin typeface="メイリオ" panose="020B0604030504040204" pitchFamily="50" charset="-128"/>
                <a:ea typeface="メイリオ" panose="020B0604030504040204" pitchFamily="50" charset="-128"/>
              </a:rPr>
              <a:t>20</a:t>
            </a:r>
            <a:r>
              <a:rPr lang="ja-JP" altLang="en-US" sz="900" dirty="0">
                <a:latin typeface="メイリオ" panose="020B0604030504040204" pitchFamily="50" charset="-128"/>
                <a:ea typeface="メイリオ" panose="020B0604030504040204" pitchFamily="50" charset="-128"/>
              </a:rPr>
              <a:t>営業日前まで：広告料金の</a:t>
            </a:r>
            <a:r>
              <a:rPr lang="en-US" altLang="ja-JP" sz="900" dirty="0">
                <a:latin typeface="メイリオ" panose="020B0604030504040204" pitchFamily="50" charset="-128"/>
                <a:ea typeface="メイリオ" panose="020B0604030504040204" pitchFamily="50" charset="-128"/>
              </a:rPr>
              <a:t>30</a:t>
            </a:r>
            <a:r>
              <a:rPr lang="ja-JP" altLang="en-US" sz="900" dirty="0">
                <a:latin typeface="メイリオ" panose="020B0604030504040204" pitchFamily="50" charset="-128"/>
                <a:ea typeface="メイリオ" panose="020B0604030504040204" pitchFamily="50" charset="-128"/>
              </a:rPr>
              <a:t>％、掲載開始日の</a:t>
            </a:r>
            <a:r>
              <a:rPr lang="en-US" altLang="ja-JP" sz="900" dirty="0">
                <a:latin typeface="メイリオ" panose="020B0604030504040204" pitchFamily="50" charset="-128"/>
                <a:ea typeface="メイリオ" panose="020B0604030504040204" pitchFamily="50" charset="-128"/>
              </a:rPr>
              <a:t>15</a:t>
            </a:r>
            <a:r>
              <a:rPr lang="ja-JP" altLang="en-US" sz="900" dirty="0">
                <a:latin typeface="メイリオ" panose="020B0604030504040204" pitchFamily="50" charset="-128"/>
                <a:ea typeface="メイリオ" panose="020B0604030504040204" pitchFamily="50" charset="-128"/>
              </a:rPr>
              <a:t>営業日前～</a:t>
            </a:r>
            <a:r>
              <a:rPr lang="en-US" altLang="ja-JP" sz="900" dirty="0">
                <a:latin typeface="メイリオ" panose="020B0604030504040204" pitchFamily="50" charset="-128"/>
                <a:ea typeface="メイリオ" panose="020B0604030504040204" pitchFamily="50" charset="-128"/>
              </a:rPr>
              <a:t>4</a:t>
            </a:r>
            <a:r>
              <a:rPr lang="ja-JP" altLang="en-US" sz="900" dirty="0">
                <a:latin typeface="メイリオ" panose="020B0604030504040204" pitchFamily="50" charset="-128"/>
                <a:ea typeface="メイリオ" panose="020B0604030504040204" pitchFamily="50" charset="-128"/>
              </a:rPr>
              <a:t>営業日前まで：広告料金の</a:t>
            </a:r>
            <a:r>
              <a:rPr lang="en-US" altLang="ja-JP" sz="900" dirty="0">
                <a:latin typeface="メイリオ" panose="020B0604030504040204" pitchFamily="50" charset="-128"/>
                <a:ea typeface="メイリオ" panose="020B0604030504040204" pitchFamily="50" charset="-128"/>
              </a:rPr>
              <a:t>50</a:t>
            </a:r>
            <a:r>
              <a:rPr lang="ja-JP" altLang="en-US" sz="900" dirty="0">
                <a:latin typeface="メイリオ" panose="020B0604030504040204" pitchFamily="50" charset="-128"/>
                <a:ea typeface="メイリオ" panose="020B0604030504040204" pitchFamily="50" charset="-128"/>
              </a:rPr>
              <a:t>％、</a:t>
            </a:r>
            <a:r>
              <a:rPr lang="en-US" altLang="ja-JP" sz="900" dirty="0">
                <a:latin typeface="メイリオ" panose="020B0604030504040204" pitchFamily="50" charset="-128"/>
                <a:ea typeface="メイリオ" panose="020B0604030504040204" pitchFamily="50" charset="-128"/>
              </a:rPr>
              <a:t>4</a:t>
            </a:r>
            <a:r>
              <a:rPr lang="ja-JP" altLang="en-US" sz="900" dirty="0">
                <a:latin typeface="メイリオ" panose="020B0604030504040204" pitchFamily="50" charset="-128"/>
                <a:ea typeface="メイリオ" panose="020B0604030504040204" pitchFamily="50" charset="-128"/>
              </a:rPr>
              <a:t>営業日前以降：広告料金の</a:t>
            </a:r>
            <a:r>
              <a:rPr lang="en-US" altLang="ja-JP" sz="900" dirty="0">
                <a:latin typeface="メイリオ" panose="020B0604030504040204" pitchFamily="50" charset="-128"/>
                <a:ea typeface="メイリオ" panose="020B0604030504040204" pitchFamily="50" charset="-128"/>
              </a:rPr>
              <a:t>100</a:t>
            </a:r>
            <a:r>
              <a:rPr lang="ja-JP" altLang="en-US" sz="900" dirty="0">
                <a:latin typeface="メイリオ" panose="020B0604030504040204" pitchFamily="50" charset="-128"/>
                <a:ea typeface="メイリオ" panose="020B0604030504040204" pitchFamily="50" charset="-128"/>
              </a:rPr>
              <a:t>％</a:t>
            </a:r>
            <a:endParaRPr lang="ja-JP" altLang="en-US" sz="1100" dirty="0">
              <a:latin typeface="メイリオ" panose="020B0604030504040204" pitchFamily="50" charset="-128"/>
              <a:ea typeface="メイリオ" panose="020B0604030504040204" pitchFamily="50" charset="-128"/>
            </a:endParaRPr>
          </a:p>
        </p:txBody>
      </p:sp>
      <p:sp>
        <p:nvSpPr>
          <p:cNvPr id="17414" name="Rectangle 2873"/>
          <p:cNvSpPr>
            <a:spLocks noChangeArrowheads="1"/>
          </p:cNvSpPr>
          <p:nvPr/>
        </p:nvSpPr>
        <p:spPr bwMode="auto">
          <a:xfrm>
            <a:off x="673100" y="1038225"/>
            <a:ext cx="2027238" cy="393700"/>
          </a:xfrm>
          <a:prstGeom prst="rect">
            <a:avLst/>
          </a:prstGeom>
          <a:solidFill>
            <a:srgbClr val="0066FF"/>
          </a:solidFill>
          <a:ln w="127000" cap="rnd">
            <a:solidFill>
              <a:srgbClr val="0066FF"/>
            </a:solidFill>
            <a:round/>
            <a:headEnd/>
            <a:tailEnd/>
          </a:ln>
        </p:spPr>
        <p:txBody>
          <a:bodyPr wrap="none" tIns="90000"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r>
              <a:rPr lang="ja-JP" altLang="en-US" sz="1400" b="1">
                <a:solidFill>
                  <a:schemeClr val="bg1"/>
                </a:solidFill>
                <a:latin typeface="メイリオ" panose="020B0604030504040204" pitchFamily="50" charset="-128"/>
                <a:ea typeface="メイリオ" panose="020B0604030504040204" pitchFamily="50" charset="-128"/>
              </a:rPr>
              <a:t>提案＆ご検討</a:t>
            </a:r>
            <a:endParaRPr lang="en-US" altLang="ja-JP" sz="1400" b="1">
              <a:solidFill>
                <a:schemeClr val="bg1"/>
              </a:solidFill>
              <a:latin typeface="メイリオ" panose="020B0604030504040204" pitchFamily="50" charset="-128"/>
              <a:ea typeface="メイリオ" panose="020B0604030504040204" pitchFamily="50" charset="-128"/>
            </a:endParaRPr>
          </a:p>
        </p:txBody>
      </p:sp>
      <p:sp>
        <p:nvSpPr>
          <p:cNvPr id="17415" name="Rectangle 2873"/>
          <p:cNvSpPr>
            <a:spLocks noChangeArrowheads="1"/>
          </p:cNvSpPr>
          <p:nvPr/>
        </p:nvSpPr>
        <p:spPr bwMode="auto">
          <a:xfrm>
            <a:off x="673100" y="1682750"/>
            <a:ext cx="2027238" cy="393700"/>
          </a:xfrm>
          <a:prstGeom prst="rect">
            <a:avLst/>
          </a:prstGeom>
          <a:solidFill>
            <a:srgbClr val="0066FF"/>
          </a:solidFill>
          <a:ln w="127000" cap="rnd">
            <a:solidFill>
              <a:srgbClr val="0066FF"/>
            </a:solidFill>
            <a:round/>
            <a:headEnd/>
            <a:tailEnd/>
          </a:ln>
        </p:spPr>
        <p:txBody>
          <a:bodyPr wrap="none" tIns="90000"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r>
              <a:rPr lang="ja-JP" altLang="en-US" sz="1400" b="1">
                <a:solidFill>
                  <a:schemeClr val="bg1"/>
                </a:solidFill>
                <a:latin typeface="メイリオ" panose="020B0604030504040204" pitchFamily="50" charset="-128"/>
                <a:ea typeface="メイリオ" panose="020B0604030504040204" pitchFamily="50" charset="-128"/>
              </a:rPr>
              <a:t>お申込み</a:t>
            </a:r>
            <a:endParaRPr lang="en-US" altLang="ja-JP" sz="1400" b="1">
              <a:solidFill>
                <a:schemeClr val="bg1"/>
              </a:solidFill>
              <a:latin typeface="メイリオ" panose="020B0604030504040204" pitchFamily="50" charset="-128"/>
              <a:ea typeface="メイリオ" panose="020B0604030504040204" pitchFamily="50" charset="-128"/>
            </a:endParaRPr>
          </a:p>
        </p:txBody>
      </p:sp>
      <p:sp>
        <p:nvSpPr>
          <p:cNvPr id="17416" name="Rectangle 2873"/>
          <p:cNvSpPr>
            <a:spLocks noChangeArrowheads="1"/>
          </p:cNvSpPr>
          <p:nvPr/>
        </p:nvSpPr>
        <p:spPr bwMode="auto">
          <a:xfrm>
            <a:off x="673100" y="2327275"/>
            <a:ext cx="2027238" cy="393700"/>
          </a:xfrm>
          <a:prstGeom prst="rect">
            <a:avLst/>
          </a:prstGeom>
          <a:solidFill>
            <a:srgbClr val="0066FF"/>
          </a:solidFill>
          <a:ln w="127000" cap="rnd">
            <a:solidFill>
              <a:srgbClr val="0066FF"/>
            </a:solidFill>
            <a:round/>
            <a:headEnd/>
            <a:tailEnd/>
          </a:ln>
        </p:spPr>
        <p:txBody>
          <a:bodyPr wrap="none" tIns="90000"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r>
              <a:rPr lang="ja-JP" altLang="en-US" sz="1400" b="1">
                <a:solidFill>
                  <a:schemeClr val="bg1"/>
                </a:solidFill>
                <a:latin typeface="メイリオ" panose="020B0604030504040204" pitchFamily="50" charset="-128"/>
                <a:ea typeface="メイリオ" panose="020B0604030504040204" pitchFamily="50" charset="-128"/>
              </a:rPr>
              <a:t>広告ご入稿</a:t>
            </a:r>
            <a:endParaRPr lang="en-US" altLang="ja-JP" sz="1400" b="1">
              <a:solidFill>
                <a:schemeClr val="bg1"/>
              </a:solidFill>
              <a:latin typeface="メイリオ" panose="020B0604030504040204" pitchFamily="50" charset="-128"/>
              <a:ea typeface="メイリオ" panose="020B0604030504040204" pitchFamily="50" charset="-128"/>
            </a:endParaRPr>
          </a:p>
        </p:txBody>
      </p:sp>
      <p:sp>
        <p:nvSpPr>
          <p:cNvPr id="17417" name="Rectangle 2873"/>
          <p:cNvSpPr>
            <a:spLocks noChangeArrowheads="1"/>
          </p:cNvSpPr>
          <p:nvPr/>
        </p:nvSpPr>
        <p:spPr bwMode="auto">
          <a:xfrm>
            <a:off x="673100" y="2971800"/>
            <a:ext cx="2027238" cy="393700"/>
          </a:xfrm>
          <a:prstGeom prst="rect">
            <a:avLst/>
          </a:prstGeom>
          <a:solidFill>
            <a:srgbClr val="0066FF"/>
          </a:solidFill>
          <a:ln w="127000" cap="rnd">
            <a:solidFill>
              <a:srgbClr val="0066FF"/>
            </a:solidFill>
            <a:round/>
            <a:headEnd/>
            <a:tailEnd/>
          </a:ln>
        </p:spPr>
        <p:txBody>
          <a:bodyPr wrap="none" tIns="90000"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r>
              <a:rPr lang="ja-JP" altLang="en-US" sz="1400" b="1">
                <a:solidFill>
                  <a:schemeClr val="bg1"/>
                </a:solidFill>
                <a:latin typeface="メイリオ" panose="020B0604030504040204" pitchFamily="50" charset="-128"/>
                <a:ea typeface="メイリオ" panose="020B0604030504040204" pitchFamily="50" charset="-128"/>
              </a:rPr>
              <a:t>配信・掲載準備</a:t>
            </a:r>
            <a:endParaRPr lang="en-US" altLang="ja-JP" sz="1400" b="1">
              <a:solidFill>
                <a:schemeClr val="bg1"/>
              </a:solidFill>
              <a:latin typeface="メイリオ" panose="020B0604030504040204" pitchFamily="50" charset="-128"/>
              <a:ea typeface="メイリオ" panose="020B0604030504040204" pitchFamily="50" charset="-128"/>
            </a:endParaRPr>
          </a:p>
        </p:txBody>
      </p:sp>
      <p:sp>
        <p:nvSpPr>
          <p:cNvPr id="17418" name="Rectangle 2873"/>
          <p:cNvSpPr>
            <a:spLocks noChangeArrowheads="1"/>
          </p:cNvSpPr>
          <p:nvPr/>
        </p:nvSpPr>
        <p:spPr bwMode="auto">
          <a:xfrm>
            <a:off x="673100" y="3614738"/>
            <a:ext cx="2027238" cy="393700"/>
          </a:xfrm>
          <a:prstGeom prst="rect">
            <a:avLst/>
          </a:prstGeom>
          <a:solidFill>
            <a:srgbClr val="0066FF"/>
          </a:solidFill>
          <a:ln w="127000" cap="rnd">
            <a:solidFill>
              <a:srgbClr val="0066FF"/>
            </a:solidFill>
            <a:round/>
            <a:headEnd/>
            <a:tailEnd/>
          </a:ln>
        </p:spPr>
        <p:txBody>
          <a:bodyPr wrap="none" tIns="90000"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r>
              <a:rPr lang="ja-JP" altLang="en-US" sz="1400" b="1">
                <a:solidFill>
                  <a:schemeClr val="bg1"/>
                </a:solidFill>
                <a:latin typeface="メイリオ" panose="020B0604030504040204" pitchFamily="50" charset="-128"/>
                <a:ea typeface="メイリオ" panose="020B0604030504040204" pitchFamily="50" charset="-128"/>
              </a:rPr>
              <a:t>配信・掲載開始</a:t>
            </a:r>
            <a:endParaRPr lang="en-US" altLang="ja-JP" sz="1400" b="1">
              <a:solidFill>
                <a:schemeClr val="bg1"/>
              </a:solidFill>
              <a:latin typeface="メイリオ" panose="020B0604030504040204" pitchFamily="50" charset="-128"/>
              <a:ea typeface="メイリオ" panose="020B0604030504040204" pitchFamily="50" charset="-128"/>
            </a:endParaRPr>
          </a:p>
        </p:txBody>
      </p:sp>
      <p:sp>
        <p:nvSpPr>
          <p:cNvPr id="17419" name="Rectangle 2873"/>
          <p:cNvSpPr>
            <a:spLocks noChangeArrowheads="1"/>
          </p:cNvSpPr>
          <p:nvPr/>
        </p:nvSpPr>
        <p:spPr bwMode="auto">
          <a:xfrm>
            <a:off x="673100" y="4259263"/>
            <a:ext cx="2027238" cy="393700"/>
          </a:xfrm>
          <a:prstGeom prst="rect">
            <a:avLst/>
          </a:prstGeom>
          <a:solidFill>
            <a:srgbClr val="0066FF"/>
          </a:solidFill>
          <a:ln w="127000" cap="rnd">
            <a:solidFill>
              <a:srgbClr val="0066FF"/>
            </a:solidFill>
            <a:round/>
            <a:headEnd/>
            <a:tailEnd/>
          </a:ln>
        </p:spPr>
        <p:txBody>
          <a:bodyPr wrap="none" tIns="90000" bIns="46800"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r>
              <a:rPr lang="ja-JP" altLang="en-US" sz="1400" b="1">
                <a:solidFill>
                  <a:schemeClr val="bg1"/>
                </a:solidFill>
                <a:latin typeface="メイリオ" panose="020B0604030504040204" pitchFamily="50" charset="-128"/>
                <a:ea typeface="メイリオ" panose="020B0604030504040204" pitchFamily="50" charset="-128"/>
              </a:rPr>
              <a:t>レポート提出</a:t>
            </a:r>
            <a:endParaRPr lang="en-US" altLang="ja-JP" sz="1400" b="1">
              <a:solidFill>
                <a:schemeClr val="bg1"/>
              </a:solidFill>
              <a:latin typeface="メイリオ" panose="020B0604030504040204" pitchFamily="50" charset="-128"/>
              <a:ea typeface="メイリオ" panose="020B0604030504040204" pitchFamily="50" charset="-128"/>
            </a:endParaRPr>
          </a:p>
        </p:txBody>
      </p:sp>
      <p:sp>
        <p:nvSpPr>
          <p:cNvPr id="17420" name="Text Box 2058"/>
          <p:cNvSpPr txBox="1">
            <a:spLocks noChangeArrowheads="1"/>
          </p:cNvSpPr>
          <p:nvPr/>
        </p:nvSpPr>
        <p:spPr bwMode="auto">
          <a:xfrm>
            <a:off x="2968625" y="1020763"/>
            <a:ext cx="5694363"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ts val="600"/>
              </a:spcBef>
              <a:buFontTx/>
              <a:buNone/>
            </a:pPr>
            <a:r>
              <a:rPr lang="ja-JP" altLang="en-US" sz="1100">
                <a:latin typeface="メイリオ" panose="020B0604030504040204" pitchFamily="50" charset="-128"/>
                <a:ea typeface="メイリオ" panose="020B0604030504040204" pitchFamily="50" charset="-128"/>
              </a:rPr>
              <a:t>弊社営業担当者までご相談ください。詳細についてご説明いたします。</a:t>
            </a:r>
          </a:p>
        </p:txBody>
      </p:sp>
      <p:sp>
        <p:nvSpPr>
          <p:cNvPr id="17421" name="Text Box 2058"/>
          <p:cNvSpPr txBox="1">
            <a:spLocks noChangeArrowheads="1"/>
          </p:cNvSpPr>
          <p:nvPr/>
        </p:nvSpPr>
        <p:spPr bwMode="auto">
          <a:xfrm>
            <a:off x="2968625" y="1662113"/>
            <a:ext cx="5694363"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ts val="600"/>
              </a:spcBef>
              <a:buFontTx/>
              <a:buNone/>
            </a:pPr>
            <a:r>
              <a:rPr lang="ja-JP" altLang="en-US" sz="1100" dirty="0">
                <a:latin typeface="メイリオ" panose="020B0604030504040204" pitchFamily="50" charset="-128"/>
                <a:ea typeface="メイリオ" panose="020B0604030504040204" pitchFamily="50" charset="-128"/>
              </a:rPr>
              <a:t>広告掲載の受付メールアドレスまでお申込みください。</a:t>
            </a:r>
            <a:endParaRPr lang="en-US" altLang="ja-JP" sz="1100" dirty="0">
              <a:latin typeface="メイリオ" panose="020B0604030504040204" pitchFamily="50" charset="-128"/>
              <a:ea typeface="メイリオ" panose="020B0604030504040204" pitchFamily="50" charset="-128"/>
            </a:endParaRPr>
          </a:p>
          <a:p>
            <a:pPr>
              <a:spcBef>
                <a:spcPts val="600"/>
              </a:spcBef>
              <a:buFontTx/>
              <a:buNone/>
            </a:pPr>
            <a:r>
              <a:rPr lang="ja-JP" altLang="en-US" sz="1100" dirty="0">
                <a:latin typeface="メイリオ" panose="020B0604030504040204" pitchFamily="50" charset="-128"/>
                <a:ea typeface="メイリオ" panose="020B0604030504040204" pitchFamily="50" charset="-128"/>
              </a:rPr>
              <a:t>広告お問い合わせ用メールアドレス：</a:t>
            </a:r>
            <a:r>
              <a:rPr lang="en-US" altLang="ja-JP" sz="1100" dirty="0">
                <a:latin typeface="メイリオ" panose="020B0604030504040204" pitchFamily="50" charset="-128"/>
                <a:ea typeface="メイリオ" panose="020B0604030504040204" pitchFamily="50" charset="-128"/>
                <a:hlinkClick r:id="rId4"/>
              </a:rPr>
              <a:t> mkamata@templatebank.com </a:t>
            </a:r>
            <a:r>
              <a:rPr lang="ja-JP" altLang="en-US" sz="1100" dirty="0">
                <a:latin typeface="メイリオ" panose="020B0604030504040204" pitchFamily="50" charset="-128"/>
                <a:ea typeface="メイリオ" panose="020B0604030504040204" pitchFamily="50" charset="-128"/>
              </a:rPr>
              <a:t>　</a:t>
            </a:r>
          </a:p>
        </p:txBody>
      </p:sp>
      <p:sp>
        <p:nvSpPr>
          <p:cNvPr id="17422" name="Text Box 2058"/>
          <p:cNvSpPr txBox="1">
            <a:spLocks noChangeArrowheads="1"/>
          </p:cNvSpPr>
          <p:nvPr/>
        </p:nvSpPr>
        <p:spPr bwMode="auto">
          <a:xfrm>
            <a:off x="2968625" y="2303463"/>
            <a:ext cx="5694363"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ts val="600"/>
              </a:spcBef>
              <a:buFontTx/>
              <a:buNone/>
            </a:pPr>
            <a:r>
              <a:rPr lang="ja-JP" altLang="en-US" sz="1100" dirty="0">
                <a:latin typeface="メイリオ" panose="020B0604030504040204" pitchFamily="50" charset="-128"/>
                <a:ea typeface="メイリオ" panose="020B0604030504040204" pitchFamily="50" charset="-128"/>
              </a:rPr>
              <a:t>メール広告・</a:t>
            </a:r>
            <a:r>
              <a:rPr lang="en-US" altLang="ja-JP" sz="1100" dirty="0">
                <a:latin typeface="メイリオ" panose="020B0604030504040204" pitchFamily="50" charset="-128"/>
                <a:ea typeface="メイリオ" panose="020B0604030504040204" pitchFamily="50" charset="-128"/>
              </a:rPr>
              <a:t>Web</a:t>
            </a:r>
            <a:r>
              <a:rPr lang="ja-JP" altLang="en-US" sz="1100" dirty="0">
                <a:latin typeface="メイリオ" panose="020B0604030504040204" pitchFamily="50" charset="-128"/>
                <a:ea typeface="メイリオ" panose="020B0604030504040204" pitchFamily="50" charset="-128"/>
              </a:rPr>
              <a:t>広告の入稿データを入稿用メールアドレスへお送りください。</a:t>
            </a:r>
            <a:endParaRPr lang="en-US" altLang="ja-JP" sz="1100" dirty="0">
              <a:latin typeface="メイリオ" panose="020B0604030504040204" pitchFamily="50" charset="-128"/>
              <a:ea typeface="メイリオ" panose="020B0604030504040204" pitchFamily="50" charset="-128"/>
            </a:endParaRPr>
          </a:p>
          <a:p>
            <a:pPr>
              <a:spcBef>
                <a:spcPts val="600"/>
              </a:spcBef>
              <a:buFontTx/>
              <a:buNone/>
            </a:pPr>
            <a:r>
              <a:rPr lang="ja-JP" altLang="en-US" sz="1100" dirty="0">
                <a:latin typeface="メイリオ" panose="020B0604030504040204" pitchFamily="50" charset="-128"/>
                <a:ea typeface="メイリオ" panose="020B0604030504040204" pitchFamily="50" charset="-128"/>
              </a:rPr>
              <a:t>入稿用メールアドレス：</a:t>
            </a:r>
            <a:r>
              <a:rPr lang="en-US" altLang="ja-JP" sz="1100" dirty="0">
                <a:latin typeface="メイリオ" panose="020B0604030504040204" pitchFamily="50" charset="-128"/>
                <a:ea typeface="メイリオ" panose="020B0604030504040204" pitchFamily="50" charset="-128"/>
                <a:hlinkClick r:id="rId4"/>
              </a:rPr>
              <a:t> mkamata@templatebank.com </a:t>
            </a:r>
            <a:r>
              <a:rPr lang="ja-JP" altLang="en-US" sz="1100" dirty="0">
                <a:latin typeface="メイリオ" panose="020B0604030504040204" pitchFamily="50" charset="-128"/>
                <a:ea typeface="メイリオ" panose="020B0604030504040204" pitchFamily="50" charset="-128"/>
              </a:rPr>
              <a:t>　</a:t>
            </a:r>
            <a:r>
              <a:rPr lang="en-US" altLang="ja-JP" sz="1100" dirty="0">
                <a:latin typeface="メイリオ" panose="020B0604030504040204" pitchFamily="50" charset="-128"/>
                <a:ea typeface="メイリオ" panose="020B0604030504040204" pitchFamily="50" charset="-128"/>
              </a:rPr>
              <a:t>※</a:t>
            </a:r>
            <a:r>
              <a:rPr lang="ja-JP" altLang="en-US" sz="1100" dirty="0">
                <a:latin typeface="メイリオ" panose="020B0604030504040204" pitchFamily="50" charset="-128"/>
                <a:ea typeface="メイリオ" panose="020B0604030504040204" pitchFamily="50" charset="-128"/>
              </a:rPr>
              <a:t>入稿指定日の</a:t>
            </a:r>
            <a:r>
              <a:rPr lang="en-US" altLang="ja-JP" sz="1100" dirty="0">
                <a:latin typeface="メイリオ" panose="020B0604030504040204" pitchFamily="50" charset="-128"/>
                <a:ea typeface="メイリオ" panose="020B0604030504040204" pitchFamily="50" charset="-128"/>
              </a:rPr>
              <a:t>17</a:t>
            </a:r>
            <a:r>
              <a:rPr lang="ja-JP" altLang="en-US" sz="1100" dirty="0">
                <a:latin typeface="メイリオ" panose="020B0604030504040204" pitchFamily="50" charset="-128"/>
                <a:ea typeface="メイリオ" panose="020B0604030504040204" pitchFamily="50" charset="-128"/>
              </a:rPr>
              <a:t>時まで</a:t>
            </a:r>
          </a:p>
        </p:txBody>
      </p:sp>
      <p:sp>
        <p:nvSpPr>
          <p:cNvPr id="17423" name="Text Box 2058"/>
          <p:cNvSpPr txBox="1">
            <a:spLocks noChangeArrowheads="1"/>
          </p:cNvSpPr>
          <p:nvPr/>
        </p:nvSpPr>
        <p:spPr bwMode="auto">
          <a:xfrm>
            <a:off x="2981325" y="2946400"/>
            <a:ext cx="5694363"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ts val="600"/>
              </a:spcBef>
              <a:buFontTx/>
              <a:buNone/>
            </a:pPr>
            <a:r>
              <a:rPr lang="ja-JP" altLang="en-US" sz="1100" dirty="0">
                <a:latin typeface="メイリオ" panose="020B0604030504040204" pitchFamily="50" charset="-128"/>
                <a:ea typeface="メイリオ" panose="020B0604030504040204" pitchFamily="50" charset="-128"/>
              </a:rPr>
              <a:t>弊社にて配信・掲載の準備を行います。</a:t>
            </a:r>
            <a:endParaRPr lang="en-US" altLang="ja-JP" sz="1100" dirty="0">
              <a:latin typeface="メイリオ" panose="020B0604030504040204" pitchFamily="50" charset="-128"/>
              <a:ea typeface="メイリオ" panose="020B0604030504040204" pitchFamily="50" charset="-128"/>
            </a:endParaRPr>
          </a:p>
          <a:p>
            <a:pPr>
              <a:spcBef>
                <a:spcPts val="600"/>
              </a:spcBef>
              <a:buFontTx/>
              <a:buNone/>
            </a:pPr>
            <a:r>
              <a:rPr lang="ja-JP" altLang="en-US" sz="1100" dirty="0">
                <a:latin typeface="メイリオ" panose="020B0604030504040204" pitchFamily="50" charset="-128"/>
                <a:ea typeface="メイリオ" panose="020B0604030504040204" pitchFamily="50" charset="-128"/>
              </a:rPr>
              <a:t>メール広告の場合、テストメールを送信し、内容をご確認いただきます。</a:t>
            </a:r>
          </a:p>
        </p:txBody>
      </p:sp>
      <p:sp>
        <p:nvSpPr>
          <p:cNvPr id="17424" name="Text Box 2058"/>
          <p:cNvSpPr txBox="1">
            <a:spLocks noChangeArrowheads="1"/>
          </p:cNvSpPr>
          <p:nvPr/>
        </p:nvSpPr>
        <p:spPr bwMode="auto">
          <a:xfrm>
            <a:off x="2968625" y="3587750"/>
            <a:ext cx="5694363"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ts val="600"/>
              </a:spcBef>
              <a:buFontTx/>
              <a:buNone/>
            </a:pPr>
            <a:r>
              <a:rPr lang="ja-JP" altLang="en-US" sz="1100">
                <a:latin typeface="メイリオ" panose="020B0604030504040204" pitchFamily="50" charset="-128"/>
                <a:ea typeface="メイリオ" panose="020B0604030504040204" pitchFamily="50" charset="-128"/>
              </a:rPr>
              <a:t>配信・掲載を開始いたします。</a:t>
            </a:r>
          </a:p>
        </p:txBody>
      </p:sp>
      <p:sp>
        <p:nvSpPr>
          <p:cNvPr id="17425" name="Text Box 2058"/>
          <p:cNvSpPr txBox="1">
            <a:spLocks noChangeArrowheads="1"/>
          </p:cNvSpPr>
          <p:nvPr/>
        </p:nvSpPr>
        <p:spPr bwMode="auto">
          <a:xfrm>
            <a:off x="2976563" y="4224338"/>
            <a:ext cx="5694362"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spcBef>
                <a:spcPts val="600"/>
              </a:spcBef>
              <a:buFontTx/>
              <a:buNone/>
            </a:pPr>
            <a:r>
              <a:rPr lang="ja-JP" altLang="en-US" sz="1100">
                <a:latin typeface="メイリオ" panose="020B0604030504040204" pitchFamily="50" charset="-128"/>
                <a:ea typeface="メイリオ" panose="020B0604030504040204" pitchFamily="50" charset="-128"/>
              </a:rPr>
              <a:t>指定日に広告のレポートを提出いたします。</a:t>
            </a:r>
          </a:p>
        </p:txBody>
      </p:sp>
      <p:sp>
        <p:nvSpPr>
          <p:cNvPr id="20" name="Rectangle 2873"/>
          <p:cNvSpPr>
            <a:spLocks noChangeArrowheads="1"/>
          </p:cNvSpPr>
          <p:nvPr/>
        </p:nvSpPr>
        <p:spPr bwMode="auto">
          <a:xfrm>
            <a:off x="323850" y="6453188"/>
            <a:ext cx="8569325" cy="200025"/>
          </a:xfrm>
          <a:prstGeom prst="rect">
            <a:avLst/>
          </a:prstGeom>
          <a:solidFill>
            <a:srgbClr val="AFE4FF"/>
          </a:solidFill>
          <a:ln>
            <a:noFill/>
          </a:ln>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defRPr/>
            </a:pPr>
            <a:r>
              <a:rPr lang="ja-JP" altLang="en-US" sz="1000" b="1" dirty="0">
                <a:solidFill>
                  <a:schemeClr val="bg1">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ティービー株式会社    </a:t>
            </a:r>
            <a:r>
              <a:rPr lang="en-US" altLang="ja-JP" sz="1000" b="1" dirty="0">
                <a:solidFill>
                  <a:schemeClr val="bg1">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https://www.calendarbank.net/</a:t>
            </a:r>
          </a:p>
        </p:txBody>
      </p:sp>
      <p:sp>
        <p:nvSpPr>
          <p:cNvPr id="21" name="Text Box 2874"/>
          <p:cNvSpPr txBox="1">
            <a:spLocks noChangeArrowheads="1"/>
          </p:cNvSpPr>
          <p:nvPr/>
        </p:nvSpPr>
        <p:spPr bwMode="auto">
          <a:xfrm>
            <a:off x="8316913" y="6453188"/>
            <a:ext cx="520700" cy="215900"/>
          </a:xfrm>
          <a:prstGeom prst="rect">
            <a:avLst/>
          </a:prstGeom>
          <a:noFill/>
          <a:ln>
            <a:noFill/>
          </a:ln>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defRPr/>
            </a:pPr>
            <a:r>
              <a:rPr lang="ja-JP" altLang="en-US" sz="800" dirty="0">
                <a:solidFill>
                  <a:schemeClr val="bg1">
                    <a:lumMod val="50000"/>
                  </a:schemeClr>
                </a:solidFill>
              </a:rPr>
              <a:t>－</a:t>
            </a:r>
            <a:r>
              <a:rPr lang="en-US" altLang="ja-JP" sz="800" dirty="0">
                <a:solidFill>
                  <a:schemeClr val="bg1">
                    <a:lumMod val="50000"/>
                  </a:schemeClr>
                </a:solidFill>
              </a:rPr>
              <a:t>9</a:t>
            </a:r>
            <a:r>
              <a:rPr lang="ja-JP" altLang="en-US" sz="800" dirty="0">
                <a:solidFill>
                  <a:schemeClr val="bg1">
                    <a:lumMod val="50000"/>
                  </a:schemeClr>
                </a:solidFill>
              </a:rPr>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181109" y="6563789"/>
            <a:ext cx="8928992" cy="177516"/>
          </a:xfrm>
          <a:prstGeom prst="rect">
            <a:avLst/>
          </a:prstGeom>
          <a:solidFill>
            <a:srgbClr val="AFE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defRPr/>
            </a:pPr>
            <a:r>
              <a:rPr lang="ja-JP" altLang="en-US" b="1" dirty="0">
                <a:solidFill>
                  <a:schemeClr val="bg1">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ティービー株式会社    </a:t>
            </a:r>
            <a:r>
              <a:rPr lang="en-US" altLang="ja-JP" b="1" dirty="0">
                <a:solidFill>
                  <a:schemeClr val="bg1">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https://www.calendarbank.net/</a:t>
            </a:r>
          </a:p>
        </p:txBody>
      </p:sp>
      <p:graphicFrame>
        <p:nvGraphicFramePr>
          <p:cNvPr id="8" name="表 7"/>
          <p:cNvGraphicFramePr>
            <a:graphicFrameLocks noGrp="1"/>
          </p:cNvGraphicFramePr>
          <p:nvPr>
            <p:extLst>
              <p:ext uri="{D42A27DB-BD31-4B8C-83A1-F6EECF244321}">
                <p14:modId xmlns:p14="http://schemas.microsoft.com/office/powerpoint/2010/main" val="85855226"/>
              </p:ext>
            </p:extLst>
          </p:nvPr>
        </p:nvGraphicFramePr>
        <p:xfrm>
          <a:off x="231143" y="620688"/>
          <a:ext cx="8613441" cy="5835379"/>
        </p:xfrm>
        <a:graphic>
          <a:graphicData uri="http://schemas.openxmlformats.org/drawingml/2006/table">
            <a:tbl>
              <a:tblPr firstRow="1" bandRow="1">
                <a:tableStyleId>{5C22544A-7EE6-4342-B048-85BDC9FD1C3A}</a:tableStyleId>
              </a:tblPr>
              <a:tblGrid>
                <a:gridCol w="822722">
                  <a:extLst>
                    <a:ext uri="{9D8B030D-6E8A-4147-A177-3AD203B41FA5}">
                      <a16:colId xmlns:a16="http://schemas.microsoft.com/office/drawing/2014/main" val="20000"/>
                    </a:ext>
                  </a:extLst>
                </a:gridCol>
                <a:gridCol w="1887166">
                  <a:extLst>
                    <a:ext uri="{9D8B030D-6E8A-4147-A177-3AD203B41FA5}">
                      <a16:colId xmlns:a16="http://schemas.microsoft.com/office/drawing/2014/main" val="20001"/>
                    </a:ext>
                  </a:extLst>
                </a:gridCol>
                <a:gridCol w="2104916">
                  <a:extLst>
                    <a:ext uri="{9D8B030D-6E8A-4147-A177-3AD203B41FA5}">
                      <a16:colId xmlns:a16="http://schemas.microsoft.com/office/drawing/2014/main" val="20002"/>
                    </a:ext>
                  </a:extLst>
                </a:gridCol>
                <a:gridCol w="3798637">
                  <a:extLst>
                    <a:ext uri="{9D8B030D-6E8A-4147-A177-3AD203B41FA5}">
                      <a16:colId xmlns:a16="http://schemas.microsoft.com/office/drawing/2014/main" val="20003"/>
                    </a:ext>
                  </a:extLst>
                </a:gridCol>
              </a:tblGrid>
              <a:tr h="998534">
                <a:tc rowSpan="4">
                  <a:txBody>
                    <a:bodyPr/>
                    <a:lstStyle/>
                    <a:p>
                      <a:r>
                        <a:rPr kumimoji="1" lang="ja-JP" altLang="en-US" sz="1000" b="0" dirty="0">
                          <a:solidFill>
                            <a:schemeClr val="tx1"/>
                          </a:solidFill>
                          <a:latin typeface="メイリオ" panose="020B0604030504040204" pitchFamily="50" charset="-128"/>
                          <a:ea typeface="メイリオ" panose="020B0604030504040204" pitchFamily="50" charset="-128"/>
                        </a:rPr>
                        <a:t>テキスト</a:t>
                      </a:r>
                      <a:endParaRPr kumimoji="1" lang="en-US" altLang="ja-JP" sz="1000" b="0" dirty="0">
                        <a:solidFill>
                          <a:schemeClr val="tx1"/>
                        </a:solidFill>
                        <a:latin typeface="メイリオ" panose="020B0604030504040204" pitchFamily="50" charset="-128"/>
                        <a:ea typeface="メイリオ" panose="020B0604030504040204" pitchFamily="50" charset="-128"/>
                      </a:endParaRPr>
                    </a:p>
                    <a:p>
                      <a:r>
                        <a:rPr kumimoji="1" lang="ja-JP" altLang="en-US" sz="1000" b="0" dirty="0">
                          <a:solidFill>
                            <a:schemeClr val="tx1"/>
                          </a:solidFill>
                          <a:latin typeface="メイリオ" panose="020B0604030504040204" pitchFamily="50" charset="-128"/>
                          <a:ea typeface="メイリオ" panose="020B0604030504040204" pitchFamily="50" charset="-128"/>
                        </a:rPr>
                        <a:t>メール</a:t>
                      </a:r>
                      <a:endParaRPr kumimoji="1" lang="en-US" altLang="ja-JP" sz="1000" b="0" dirty="0">
                        <a:solidFill>
                          <a:schemeClr val="tx1"/>
                        </a:solidFill>
                        <a:latin typeface="メイリオ" panose="020B0604030504040204" pitchFamily="50" charset="-128"/>
                        <a:ea typeface="メイリオ" panose="020B0604030504040204" pitchFamily="50" charset="-128"/>
                      </a:endParaRPr>
                    </a:p>
                    <a:p>
                      <a:endParaRPr kumimoji="1" lang="en-US" altLang="ja-JP" sz="1000" b="0" dirty="0">
                        <a:solidFill>
                          <a:schemeClr val="tx1"/>
                        </a:solidFill>
                        <a:latin typeface="メイリオ" panose="020B0604030504040204" pitchFamily="50" charset="-128"/>
                        <a:ea typeface="メイリオ" panose="020B0604030504040204" pitchFamily="50" charset="-128"/>
                      </a:endParaRPr>
                    </a:p>
                    <a:p>
                      <a:r>
                        <a:rPr kumimoji="1" lang="ja-JP" altLang="en-US" sz="1000" b="1" dirty="0">
                          <a:solidFill>
                            <a:srgbClr val="FF0000"/>
                          </a:solidFill>
                          <a:latin typeface="メイリオ" panose="020B0604030504040204" pitchFamily="50" charset="-128"/>
                          <a:ea typeface="メイリオ" panose="020B0604030504040204" pitchFamily="50" charset="-128"/>
                        </a:rPr>
                        <a:t>入稿締切：</a:t>
                      </a:r>
                      <a:r>
                        <a:rPr kumimoji="1" lang="en-US" altLang="ja-JP" sz="1000" b="1" dirty="0">
                          <a:solidFill>
                            <a:srgbClr val="FF0000"/>
                          </a:solidFill>
                          <a:latin typeface="メイリオ" panose="020B0604030504040204" pitchFamily="50" charset="-128"/>
                          <a:ea typeface="メイリオ" panose="020B0604030504040204" pitchFamily="50" charset="-128"/>
                        </a:rPr>
                        <a:t>3</a:t>
                      </a:r>
                      <a:r>
                        <a:rPr kumimoji="1" lang="ja-JP" altLang="en-US" sz="1000" b="1" dirty="0">
                          <a:solidFill>
                            <a:srgbClr val="FF0000"/>
                          </a:solidFill>
                          <a:latin typeface="メイリオ" panose="020B0604030504040204" pitchFamily="50" charset="-128"/>
                          <a:ea typeface="メイリオ" panose="020B0604030504040204" pitchFamily="50" charset="-128"/>
                        </a:rPr>
                        <a:t>営業日前</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66CCFF"/>
                    </a:solidFill>
                  </a:tcPr>
                </a:tc>
                <a:tc>
                  <a:txBody>
                    <a:bodyPr/>
                    <a:lstStyle/>
                    <a:p>
                      <a:r>
                        <a:rPr kumimoji="1" lang="ja-JP" altLang="en-US" sz="1000" b="0" dirty="0">
                          <a:solidFill>
                            <a:schemeClr val="tx1"/>
                          </a:solidFill>
                          <a:latin typeface="メイリオ" panose="020B0604030504040204" pitchFamily="50" charset="-128"/>
                          <a:ea typeface="メイリオ" panose="020B0604030504040204" pitchFamily="50" charset="-128"/>
                        </a:rPr>
                        <a:t>貴社独占メール</a:t>
                      </a:r>
                    </a:p>
                  </a:txBody>
                  <a:tcPr anchor="ctr">
                    <a:lnL w="12700" cap="flat" cmpd="sng" algn="ctr">
                      <a:solidFill>
                        <a:schemeClr val="bg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AFE4FF"/>
                    </a:solidFill>
                  </a:tcPr>
                </a:tc>
                <a:tc>
                  <a:txBody>
                    <a:bodyPr/>
                    <a:lstStyle/>
                    <a:p>
                      <a:r>
                        <a:rPr kumimoji="1" lang="ja-JP" altLang="en-US" sz="1000" b="0" dirty="0">
                          <a:solidFill>
                            <a:schemeClr val="tx1"/>
                          </a:solidFill>
                          <a:latin typeface="メイリオ" panose="020B0604030504040204" pitchFamily="50" charset="-128"/>
                          <a:ea typeface="メイリオ" panose="020B0604030504040204" pitchFamily="50" charset="-128"/>
                        </a:rPr>
                        <a:t>件名：全角</a:t>
                      </a:r>
                      <a:r>
                        <a:rPr kumimoji="1" lang="en-US" altLang="ja-JP" sz="1000" b="0" dirty="0">
                          <a:solidFill>
                            <a:schemeClr val="tx1"/>
                          </a:solidFill>
                          <a:latin typeface="メイリオ" panose="020B0604030504040204" pitchFamily="50" charset="-128"/>
                          <a:ea typeface="メイリオ" panose="020B0604030504040204" pitchFamily="50" charset="-128"/>
                        </a:rPr>
                        <a:t>35</a:t>
                      </a:r>
                      <a:r>
                        <a:rPr kumimoji="1" lang="ja-JP" altLang="en-US" sz="1000" b="0" dirty="0">
                          <a:solidFill>
                            <a:schemeClr val="tx1"/>
                          </a:solidFill>
                          <a:latin typeface="メイリオ" panose="020B0604030504040204" pitchFamily="50" charset="-128"/>
                          <a:ea typeface="メイリオ" panose="020B0604030504040204" pitchFamily="50" charset="-128"/>
                        </a:rPr>
                        <a:t>文字以内　</a:t>
                      </a:r>
                      <a:endParaRPr kumimoji="1" lang="en-US" altLang="ja-JP" sz="1000" b="0" dirty="0">
                        <a:solidFill>
                          <a:schemeClr val="tx1"/>
                        </a:solidFill>
                        <a:latin typeface="メイリオ" panose="020B0604030504040204" pitchFamily="50" charset="-128"/>
                        <a:ea typeface="メイリオ" panose="020B0604030504040204" pitchFamily="50" charset="-128"/>
                      </a:endParaRPr>
                    </a:p>
                    <a:p>
                      <a:r>
                        <a:rPr kumimoji="1" lang="en-US" altLang="ja-JP" sz="900" b="0" dirty="0">
                          <a:solidFill>
                            <a:schemeClr val="tx1"/>
                          </a:solidFill>
                          <a:latin typeface="メイリオ" panose="020B0604030504040204" pitchFamily="50" charset="-128"/>
                          <a:ea typeface="メイリオ" panose="020B0604030504040204" pitchFamily="50" charset="-128"/>
                        </a:rPr>
                        <a:t>※</a:t>
                      </a:r>
                      <a:r>
                        <a:rPr kumimoji="1" lang="ja-JP" altLang="en-US" sz="900" b="0" dirty="0">
                          <a:solidFill>
                            <a:schemeClr val="tx1"/>
                          </a:solidFill>
                          <a:latin typeface="メイリオ" panose="020B0604030504040204" pitchFamily="50" charset="-128"/>
                          <a:ea typeface="メイリオ" panose="020B0604030504040204" pitchFamily="50" charset="-128"/>
                        </a:rPr>
                        <a:t>件名</a:t>
                      </a:r>
                      <a:r>
                        <a:rPr kumimoji="1" lang="en-US" altLang="ja-JP" sz="900" b="0" dirty="0">
                          <a:solidFill>
                            <a:schemeClr val="tx1"/>
                          </a:solidFill>
                          <a:latin typeface="メイリオ" panose="020B0604030504040204" pitchFamily="50" charset="-128"/>
                          <a:ea typeface="メイリオ" panose="020B0604030504040204" pitchFamily="50" charset="-128"/>
                        </a:rPr>
                        <a:t>+&lt;</a:t>
                      </a:r>
                      <a:r>
                        <a:rPr kumimoji="1" lang="ja-JP" altLang="en-US" sz="900" b="0" dirty="0">
                          <a:solidFill>
                            <a:schemeClr val="tx1"/>
                          </a:solidFill>
                          <a:latin typeface="メイリオ" panose="020B0604030504040204" pitchFamily="50" charset="-128"/>
                          <a:ea typeface="メイリオ" panose="020B0604030504040204" pitchFamily="50" charset="-128"/>
                        </a:rPr>
                        <a:t>カレンダー</a:t>
                      </a:r>
                      <a:r>
                        <a:rPr kumimoji="1" lang="en-US" altLang="ja-JP" sz="900" b="0" dirty="0" err="1">
                          <a:solidFill>
                            <a:schemeClr val="tx1"/>
                          </a:solidFill>
                          <a:latin typeface="メイリオ" panose="020B0604030504040204" pitchFamily="50" charset="-128"/>
                          <a:ea typeface="メイリオ" panose="020B0604030504040204" pitchFamily="50" charset="-128"/>
                        </a:rPr>
                        <a:t>BANK_Mail</a:t>
                      </a:r>
                      <a:r>
                        <a:rPr kumimoji="1" lang="en-US" altLang="ja-JP" sz="900" b="0" dirty="0">
                          <a:solidFill>
                            <a:schemeClr val="tx1"/>
                          </a:solidFill>
                          <a:latin typeface="メイリオ" panose="020B0604030504040204" pitchFamily="50" charset="-128"/>
                          <a:ea typeface="メイリオ" panose="020B0604030504040204" pitchFamily="50" charset="-128"/>
                        </a:rPr>
                        <a:t>&gt;</a:t>
                      </a:r>
                      <a:endParaRPr kumimoji="1" lang="ja-JP" altLang="en-US" sz="900" b="0" dirty="0">
                        <a:solidFill>
                          <a:schemeClr val="tx1"/>
                        </a:solidFill>
                        <a:latin typeface="メイリオ" panose="020B0604030504040204" pitchFamily="50" charset="-128"/>
                        <a:ea typeface="メイリオ" panose="020B0604030504040204" pitchFamily="50" charset="-128"/>
                      </a:endParaRPr>
                    </a:p>
                    <a:p>
                      <a:endParaRPr kumimoji="1" lang="en-US" altLang="ja-JP" sz="1000" b="0" dirty="0">
                        <a:solidFill>
                          <a:schemeClr val="tx1"/>
                        </a:solidFill>
                        <a:latin typeface="メイリオ" panose="020B0604030504040204" pitchFamily="50" charset="-128"/>
                        <a:ea typeface="メイリオ" panose="020B0604030504040204" pitchFamily="50" charset="-128"/>
                      </a:endParaRPr>
                    </a:p>
                    <a:p>
                      <a:r>
                        <a:rPr kumimoji="1" lang="ja-JP" altLang="en-US" sz="1000" b="0" dirty="0">
                          <a:solidFill>
                            <a:schemeClr val="tx1"/>
                          </a:solidFill>
                          <a:latin typeface="メイリオ" panose="020B0604030504040204" pitchFamily="50" charset="-128"/>
                          <a:ea typeface="メイリオ" panose="020B0604030504040204" pitchFamily="50" charset="-128"/>
                        </a:rPr>
                        <a:t>本文：全角</a:t>
                      </a:r>
                      <a:r>
                        <a:rPr kumimoji="1" lang="en-US" altLang="ja-JP" sz="1000" b="0" dirty="0">
                          <a:solidFill>
                            <a:schemeClr val="tx1"/>
                          </a:solidFill>
                          <a:latin typeface="メイリオ" panose="020B0604030504040204" pitchFamily="50" charset="-128"/>
                          <a:ea typeface="メイリオ" panose="020B0604030504040204" pitchFamily="50" charset="-128"/>
                        </a:rPr>
                        <a:t>36</a:t>
                      </a:r>
                      <a:r>
                        <a:rPr kumimoji="1" lang="ja-JP" altLang="en-US" sz="1000" b="0" dirty="0">
                          <a:solidFill>
                            <a:schemeClr val="tx1"/>
                          </a:solidFill>
                          <a:latin typeface="メイリオ" panose="020B0604030504040204" pitchFamily="50" charset="-128"/>
                          <a:ea typeface="メイリオ" panose="020B0604030504040204" pitchFamily="50" charset="-128"/>
                        </a:rPr>
                        <a:t>文字</a:t>
                      </a:r>
                      <a:r>
                        <a:rPr kumimoji="1" lang="en-US" altLang="ja-JP" sz="1000" b="0" dirty="0">
                          <a:solidFill>
                            <a:schemeClr val="tx1"/>
                          </a:solidFill>
                          <a:latin typeface="メイリオ" panose="020B0604030504040204" pitchFamily="50" charset="-128"/>
                          <a:ea typeface="メイリオ" panose="020B0604030504040204" pitchFamily="50" charset="-128"/>
                        </a:rPr>
                        <a:t>×100</a:t>
                      </a:r>
                      <a:r>
                        <a:rPr kumimoji="1" lang="ja-JP" altLang="en-US" sz="1000" b="0" dirty="0">
                          <a:solidFill>
                            <a:schemeClr val="tx1"/>
                          </a:solidFill>
                          <a:latin typeface="メイリオ" panose="020B0604030504040204" pitchFamily="50" charset="-128"/>
                          <a:ea typeface="メイリオ" panose="020B0604030504040204" pitchFamily="50" charset="-128"/>
                        </a:rPr>
                        <a:t>行以内</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rowSpan="4">
                  <a:txBody>
                    <a:bodyPr/>
                    <a:lstStyle/>
                    <a:p>
                      <a:pPr marL="0" marR="0" lvl="0" indent="0" algn="l" defTabSz="914400" rtl="0" eaLnBrk="1" fontAlgn="auto" latinLnBrk="0" hangingPunct="1">
                        <a:lnSpc>
                          <a:spcPts val="1300"/>
                        </a:lnSpc>
                        <a:spcBef>
                          <a:spcPts val="0"/>
                        </a:spcBef>
                        <a:spcAft>
                          <a:spcPts val="0"/>
                        </a:spcAft>
                        <a:buClrTx/>
                        <a:buSzTx/>
                        <a:buFontTx/>
                        <a:buNone/>
                        <a:tabLst/>
                        <a:defRPr/>
                      </a:pPr>
                      <a:r>
                        <a:rPr kumimoji="1" lang="ja-JP" altLang="en-US" sz="900" b="0" dirty="0">
                          <a:solidFill>
                            <a:schemeClr val="tx1"/>
                          </a:solidFill>
                          <a:latin typeface="メイリオ" panose="020B0604030504040204" pitchFamily="50" charset="-128"/>
                          <a:ea typeface="メイリオ" panose="020B0604030504040204" pitchFamily="50" charset="-128"/>
                        </a:rPr>
                        <a:t>●文字コード：</a:t>
                      </a:r>
                      <a:r>
                        <a:rPr kumimoji="1" lang="en-US" altLang="ja-JP" sz="900" b="0" dirty="0">
                          <a:solidFill>
                            <a:schemeClr val="tx1"/>
                          </a:solidFill>
                          <a:latin typeface="メイリオ" panose="020B0604030504040204" pitchFamily="50" charset="-128"/>
                          <a:ea typeface="メイリオ" panose="020B0604030504040204" pitchFamily="50" charset="-128"/>
                        </a:rPr>
                        <a:t>Shift-JIS</a:t>
                      </a:r>
                      <a:endParaRPr kumimoji="1" lang="ja-JP" altLang="en-US" sz="900" b="0" dirty="0">
                        <a:solidFill>
                          <a:schemeClr val="tx1"/>
                        </a:solidFill>
                        <a:latin typeface="メイリオ" panose="020B0604030504040204" pitchFamily="50" charset="-128"/>
                        <a:ea typeface="メイリオ" panose="020B0604030504040204" pitchFamily="50" charset="-128"/>
                      </a:endParaRPr>
                    </a:p>
                    <a:p>
                      <a:pPr>
                        <a:lnSpc>
                          <a:spcPts val="1300"/>
                        </a:lnSpc>
                      </a:pPr>
                      <a:r>
                        <a:rPr kumimoji="1" lang="ja-JP" altLang="en-US" sz="900" b="0" dirty="0">
                          <a:solidFill>
                            <a:schemeClr val="tx1"/>
                          </a:solidFill>
                          <a:latin typeface="メイリオ" panose="020B0604030504040204" pitchFamily="50" charset="-128"/>
                          <a:ea typeface="メイリオ" panose="020B0604030504040204" pitchFamily="50" charset="-128"/>
                        </a:rPr>
                        <a:t>●アスキーアートは、</a:t>
                      </a:r>
                      <a:r>
                        <a:rPr kumimoji="1" lang="en-US" altLang="ja-JP" sz="900" b="0" dirty="0">
                          <a:solidFill>
                            <a:schemeClr val="tx1"/>
                          </a:solidFill>
                          <a:latin typeface="メイリオ" panose="020B0604030504040204" pitchFamily="50" charset="-128"/>
                          <a:ea typeface="メイリオ" panose="020B0604030504040204" pitchFamily="50" charset="-128"/>
                        </a:rPr>
                        <a:t>1</a:t>
                      </a:r>
                      <a:r>
                        <a:rPr kumimoji="1" lang="ja-JP" altLang="en-US" sz="900" b="0" dirty="0">
                          <a:solidFill>
                            <a:schemeClr val="tx1"/>
                          </a:solidFill>
                          <a:latin typeface="メイリオ" panose="020B0604030504040204" pitchFamily="50" charset="-128"/>
                          <a:ea typeface="メイリオ" panose="020B0604030504040204" pitchFamily="50" charset="-128"/>
                        </a:rPr>
                        <a:t>件につき</a:t>
                      </a:r>
                      <a:r>
                        <a:rPr kumimoji="1" lang="en-US" altLang="ja-JP" sz="900" b="0" dirty="0">
                          <a:solidFill>
                            <a:schemeClr val="tx1"/>
                          </a:solidFill>
                          <a:latin typeface="メイリオ" panose="020B0604030504040204" pitchFamily="50" charset="-128"/>
                          <a:ea typeface="メイリオ" panose="020B0604030504040204" pitchFamily="50" charset="-128"/>
                        </a:rPr>
                        <a:t>15</a:t>
                      </a:r>
                      <a:r>
                        <a:rPr kumimoji="1" lang="ja-JP" altLang="en-US" sz="900" b="0" dirty="0">
                          <a:solidFill>
                            <a:schemeClr val="tx1"/>
                          </a:solidFill>
                          <a:latin typeface="メイリオ" panose="020B0604030504040204" pitchFamily="50" charset="-128"/>
                          <a:ea typeface="メイリオ" panose="020B0604030504040204" pitchFamily="50" charset="-128"/>
                        </a:rPr>
                        <a:t>行以内</a:t>
                      </a:r>
                      <a:r>
                        <a:rPr kumimoji="1" lang="en-US" altLang="ja-JP" sz="900" b="0" dirty="0">
                          <a:solidFill>
                            <a:schemeClr val="tx1"/>
                          </a:solidFill>
                          <a:latin typeface="メイリオ" panose="020B0604030504040204" pitchFamily="50" charset="-128"/>
                          <a:ea typeface="メイリオ" panose="020B0604030504040204" pitchFamily="50" charset="-128"/>
                        </a:rPr>
                        <a:t>2</a:t>
                      </a:r>
                      <a:r>
                        <a:rPr kumimoji="1" lang="ja-JP" altLang="en-US" sz="900" b="0" dirty="0">
                          <a:solidFill>
                            <a:schemeClr val="tx1"/>
                          </a:solidFill>
                          <a:latin typeface="メイリオ" panose="020B0604030504040204" pitchFamily="50" charset="-128"/>
                          <a:ea typeface="メイリオ" panose="020B0604030504040204" pitchFamily="50" charset="-128"/>
                        </a:rPr>
                        <a:t>件まで</a:t>
                      </a:r>
                    </a:p>
                    <a:p>
                      <a:pPr>
                        <a:lnSpc>
                          <a:spcPts val="1300"/>
                        </a:lnSpc>
                      </a:pPr>
                      <a:r>
                        <a:rPr kumimoji="1" lang="ja-JP" altLang="en-US" sz="900" b="0" dirty="0">
                          <a:solidFill>
                            <a:schemeClr val="tx1"/>
                          </a:solidFill>
                          <a:latin typeface="メイリオ" panose="020B0604030504040204" pitchFamily="50" charset="-128"/>
                          <a:ea typeface="メイリオ" panose="020B0604030504040204" pitchFamily="50" charset="-128"/>
                        </a:rPr>
                        <a:t>●半角カナ、機種依存文字、半角の</a:t>
                      </a:r>
                      <a:r>
                        <a:rPr kumimoji="1" lang="en-US" altLang="ja-JP" sz="900" b="0" dirty="0">
                          <a:solidFill>
                            <a:schemeClr val="tx1"/>
                          </a:solidFill>
                          <a:latin typeface="メイリオ" panose="020B0604030504040204" pitchFamily="50" charset="-128"/>
                          <a:ea typeface="メイリオ" panose="020B0604030504040204" pitchFamily="50" charset="-128"/>
                        </a:rPr>
                        <a:t>\</a:t>
                      </a:r>
                      <a:r>
                        <a:rPr kumimoji="1" lang="ja-JP" altLang="en-US" sz="900" b="0" dirty="0" err="1">
                          <a:solidFill>
                            <a:schemeClr val="tx1"/>
                          </a:solidFill>
                          <a:latin typeface="メイリオ" panose="020B0604030504040204" pitchFamily="50" charset="-128"/>
                          <a:ea typeface="メイリオ" panose="020B0604030504040204" pitchFamily="50" charset="-128"/>
                        </a:rPr>
                        <a:t>、</a:t>
                      </a:r>
                      <a:r>
                        <a:rPr kumimoji="1" lang="en-US" altLang="ja-JP" sz="900" b="0" dirty="0">
                          <a:solidFill>
                            <a:schemeClr val="tx1"/>
                          </a:solidFill>
                          <a:latin typeface="メイリオ" panose="020B0604030504040204" pitchFamily="50" charset="-128"/>
                          <a:ea typeface="メイリオ" panose="020B0604030504040204" pitchFamily="50" charset="-128"/>
                        </a:rPr>
                        <a:t>~</a:t>
                      </a:r>
                      <a:r>
                        <a:rPr kumimoji="1" lang="ja-JP" altLang="en-US" sz="900" b="0" dirty="0" err="1">
                          <a:solidFill>
                            <a:schemeClr val="tx1"/>
                          </a:solidFill>
                          <a:latin typeface="メイリオ" panose="020B0604030504040204" pitchFamily="50" charset="-128"/>
                          <a:ea typeface="メイリオ" panose="020B0604030504040204" pitchFamily="50" charset="-128"/>
                        </a:rPr>
                        <a:t>、</a:t>
                      </a:r>
                      <a:r>
                        <a:rPr kumimoji="1" lang="en-US" altLang="ja-JP" sz="900" b="0" dirty="0">
                          <a:solidFill>
                            <a:schemeClr val="tx1"/>
                          </a:solidFill>
                          <a:latin typeface="メイリオ" panose="020B0604030504040204" pitchFamily="50" charset="-128"/>
                          <a:ea typeface="メイリオ" panose="020B0604030504040204" pitchFamily="50" charset="-128"/>
                        </a:rPr>
                        <a:t>TAB</a:t>
                      </a:r>
                      <a:r>
                        <a:rPr kumimoji="1" lang="ja-JP" altLang="en-US" sz="900" b="0" dirty="0">
                          <a:solidFill>
                            <a:schemeClr val="tx1"/>
                          </a:solidFill>
                          <a:latin typeface="メイリオ" panose="020B0604030504040204" pitchFamily="50" charset="-128"/>
                          <a:ea typeface="メイリオ" panose="020B0604030504040204" pitchFamily="50" charset="-128"/>
                        </a:rPr>
                        <a:t>　スペースは使用しないでください</a:t>
                      </a:r>
                    </a:p>
                    <a:p>
                      <a:pPr>
                        <a:lnSpc>
                          <a:spcPts val="1300"/>
                        </a:lnSpc>
                      </a:pPr>
                      <a:r>
                        <a:rPr lang="ja-JP" altLang="en-US" sz="900" b="0" dirty="0">
                          <a:solidFill>
                            <a:schemeClr val="tx1"/>
                          </a:solidFill>
                          <a:latin typeface="メイリオ" panose="020B0604030504040204" pitchFamily="50" charset="-128"/>
                          <a:ea typeface="メイリオ" panose="020B0604030504040204" pitchFamily="50" charset="-128"/>
                        </a:rPr>
                        <a:t>●</a:t>
                      </a:r>
                      <a:r>
                        <a:rPr lang="en-US" altLang="ja-JP" sz="900" b="0" dirty="0">
                          <a:solidFill>
                            <a:schemeClr val="tx1"/>
                          </a:solidFill>
                          <a:latin typeface="メイリオ" panose="020B0604030504040204" pitchFamily="50" charset="-128"/>
                          <a:ea typeface="メイリオ" panose="020B0604030504040204" pitchFamily="50" charset="-128"/>
                        </a:rPr>
                        <a:t>URL</a:t>
                      </a:r>
                      <a:r>
                        <a:rPr lang="ja-JP" altLang="en-US" sz="900" b="0" dirty="0">
                          <a:solidFill>
                            <a:schemeClr val="tx1"/>
                          </a:solidFill>
                          <a:latin typeface="メイリオ" panose="020B0604030504040204" pitchFamily="50" charset="-128"/>
                          <a:ea typeface="メイリオ" panose="020B0604030504040204" pitchFamily="50" charset="-128"/>
                        </a:rPr>
                        <a:t>の文字数は半角</a:t>
                      </a:r>
                      <a:r>
                        <a:rPr lang="en-US" altLang="ja-JP" sz="900" b="0" dirty="0">
                          <a:solidFill>
                            <a:schemeClr val="tx1"/>
                          </a:solidFill>
                          <a:latin typeface="メイリオ" panose="020B0604030504040204" pitchFamily="50" charset="-128"/>
                          <a:ea typeface="メイリオ" panose="020B0604030504040204" pitchFamily="50" charset="-128"/>
                        </a:rPr>
                        <a:t>300</a:t>
                      </a:r>
                      <a:r>
                        <a:rPr lang="ja-JP" altLang="en-US" sz="900" b="0" dirty="0">
                          <a:solidFill>
                            <a:schemeClr val="tx1"/>
                          </a:solidFill>
                          <a:latin typeface="メイリオ" panose="020B0604030504040204" pitchFamily="50" charset="-128"/>
                          <a:ea typeface="メイリオ" panose="020B0604030504040204" pitchFamily="50" charset="-128"/>
                        </a:rPr>
                        <a:t>文字までとしてください</a:t>
                      </a:r>
                      <a:endParaRPr lang="en-US" altLang="ja-JP" sz="900" dirty="0"/>
                    </a:p>
                    <a:p>
                      <a:pPr>
                        <a:lnSpc>
                          <a:spcPts val="1300"/>
                        </a:lnSpc>
                      </a:pPr>
                      <a:r>
                        <a:rPr kumimoji="1" lang="ja-JP" altLang="en-US" sz="900" b="0" dirty="0">
                          <a:solidFill>
                            <a:schemeClr val="tx1"/>
                          </a:solidFill>
                          <a:latin typeface="メイリオ" panose="020B0604030504040204" pitchFamily="50" charset="-128"/>
                          <a:ea typeface="メイリオ" panose="020B0604030504040204" pitchFamily="50" charset="-128"/>
                        </a:rPr>
                        <a:t>●</a:t>
                      </a:r>
                      <a:r>
                        <a:rPr kumimoji="1" lang="en-US" altLang="ja-JP" sz="900" b="0" dirty="0">
                          <a:solidFill>
                            <a:schemeClr val="tx1"/>
                          </a:solidFill>
                          <a:latin typeface="メイリオ" panose="020B0604030504040204" pitchFamily="50" charset="-128"/>
                          <a:ea typeface="メイリオ" panose="020B0604030504040204" pitchFamily="50" charset="-128"/>
                        </a:rPr>
                        <a:t>URL</a:t>
                      </a:r>
                      <a:r>
                        <a:rPr kumimoji="1" lang="ja-JP" altLang="en-US" sz="900" b="0" dirty="0">
                          <a:solidFill>
                            <a:schemeClr val="tx1"/>
                          </a:solidFill>
                          <a:latin typeface="メイリオ" panose="020B0604030504040204" pitchFamily="50" charset="-128"/>
                          <a:ea typeface="メイリオ" panose="020B0604030504040204" pitchFamily="50" charset="-128"/>
                        </a:rPr>
                        <a:t>掲載行に文字が入る場合、半角</a:t>
                      </a:r>
                      <a:r>
                        <a:rPr kumimoji="1" lang="en-US" altLang="ja-JP" sz="900" b="0" dirty="0">
                          <a:solidFill>
                            <a:schemeClr val="tx1"/>
                          </a:solidFill>
                          <a:latin typeface="メイリオ" panose="020B0604030504040204" pitchFamily="50" charset="-128"/>
                          <a:ea typeface="メイリオ" panose="020B0604030504040204" pitchFamily="50" charset="-128"/>
                        </a:rPr>
                        <a:t>56</a:t>
                      </a:r>
                      <a:r>
                        <a:rPr kumimoji="1" lang="ja-JP" altLang="en-US" sz="900" b="0" dirty="0">
                          <a:solidFill>
                            <a:schemeClr val="tx1"/>
                          </a:solidFill>
                          <a:latin typeface="メイリオ" panose="020B0604030504040204" pitchFamily="50" charset="-128"/>
                          <a:ea typeface="メイリオ" panose="020B0604030504040204" pitchFamily="50" charset="-128"/>
                        </a:rPr>
                        <a:t>文字以上のスペースを</a:t>
                      </a:r>
                      <a:r>
                        <a:rPr kumimoji="1" lang="en-US" altLang="ja-JP" sz="900" b="0" dirty="0">
                          <a:solidFill>
                            <a:schemeClr val="tx1"/>
                          </a:solidFill>
                          <a:latin typeface="メイリオ" panose="020B0604030504040204" pitchFamily="50" charset="-128"/>
                          <a:ea typeface="メイリオ" panose="020B0604030504040204" pitchFamily="50" charset="-128"/>
                        </a:rPr>
                        <a:t>URL</a:t>
                      </a:r>
                      <a:r>
                        <a:rPr kumimoji="1" lang="ja-JP" altLang="en-US" sz="900" b="0" dirty="0">
                          <a:solidFill>
                            <a:schemeClr val="tx1"/>
                          </a:solidFill>
                          <a:latin typeface="メイリオ" panose="020B0604030504040204" pitchFamily="50" charset="-128"/>
                          <a:ea typeface="メイリオ" panose="020B0604030504040204" pitchFamily="50" charset="-128"/>
                        </a:rPr>
                        <a:t>用に確保願います　（効果測定用に差し替えた際に必要です）</a:t>
                      </a:r>
                    </a:p>
                    <a:p>
                      <a:pPr>
                        <a:lnSpc>
                          <a:spcPts val="1300"/>
                        </a:lnSpc>
                      </a:pPr>
                      <a:r>
                        <a:rPr kumimoji="1" lang="ja-JP" altLang="en-US" sz="900" b="0" dirty="0">
                          <a:solidFill>
                            <a:schemeClr val="tx1"/>
                          </a:solidFill>
                          <a:latin typeface="メイリオ" panose="020B0604030504040204" pitchFamily="50" charset="-128"/>
                          <a:ea typeface="メイリオ" panose="020B0604030504040204" pitchFamily="50" charset="-128"/>
                        </a:rPr>
                        <a:t>●</a:t>
                      </a:r>
                      <a:r>
                        <a:rPr kumimoji="1" lang="en-US" altLang="ja-JP" sz="900" b="0" dirty="0">
                          <a:solidFill>
                            <a:schemeClr val="tx1"/>
                          </a:solidFill>
                          <a:latin typeface="メイリオ" panose="020B0604030504040204" pitchFamily="50" charset="-128"/>
                          <a:ea typeface="メイリオ" panose="020B0604030504040204" pitchFamily="50" charset="-128"/>
                        </a:rPr>
                        <a:t>URL</a:t>
                      </a:r>
                      <a:r>
                        <a:rPr kumimoji="1" lang="ja-JP" altLang="en-US" sz="900" b="0" dirty="0">
                          <a:solidFill>
                            <a:schemeClr val="tx1"/>
                          </a:solidFill>
                          <a:latin typeface="メイリオ" panose="020B0604030504040204" pitchFamily="50" charset="-128"/>
                          <a:ea typeface="メイリオ" panose="020B0604030504040204" pitchFamily="50" charset="-128"/>
                        </a:rPr>
                        <a:t>の前後に文字が入る場合は、半角スペースを空けてください</a:t>
                      </a:r>
                    </a:p>
                    <a:p>
                      <a:pPr>
                        <a:lnSpc>
                          <a:spcPts val="1300"/>
                        </a:lnSpc>
                      </a:pPr>
                      <a:r>
                        <a:rPr kumimoji="1" lang="ja-JP" altLang="en-US" sz="900" b="0" dirty="0">
                          <a:solidFill>
                            <a:schemeClr val="tx1"/>
                          </a:solidFill>
                          <a:latin typeface="メイリオ" panose="020B0604030504040204" pitchFamily="50" charset="-128"/>
                          <a:ea typeface="メイリオ" panose="020B0604030504040204" pitchFamily="50" charset="-128"/>
                        </a:rPr>
                        <a:t>●クリックレポートは、</a:t>
                      </a:r>
                      <a:endParaRPr kumimoji="1" lang="en-US" altLang="ja-JP" sz="900" b="0" dirty="0">
                        <a:solidFill>
                          <a:schemeClr val="tx1"/>
                        </a:solidFill>
                        <a:latin typeface="メイリオ" panose="020B0604030504040204" pitchFamily="50" charset="-128"/>
                        <a:ea typeface="メイリオ" panose="020B0604030504040204" pitchFamily="50" charset="-128"/>
                      </a:endParaRPr>
                    </a:p>
                    <a:p>
                      <a:pPr>
                        <a:lnSpc>
                          <a:spcPts val="1300"/>
                        </a:lnSpc>
                      </a:pPr>
                      <a:r>
                        <a:rPr kumimoji="1" lang="ja-JP" altLang="en-US" sz="900" b="0" dirty="0">
                          <a:solidFill>
                            <a:schemeClr val="tx1"/>
                          </a:solidFill>
                          <a:latin typeface="メイリオ" panose="020B0604030504040204" pitchFamily="50" charset="-128"/>
                          <a:ea typeface="メイリオ" panose="020B0604030504040204" pitchFamily="50" charset="-128"/>
                        </a:rPr>
                        <a:t>　　貴社独占メール：</a:t>
                      </a:r>
                      <a:r>
                        <a:rPr kumimoji="1" lang="en-US" altLang="ja-JP" sz="900" b="0" dirty="0">
                          <a:solidFill>
                            <a:schemeClr val="tx1"/>
                          </a:solidFill>
                          <a:latin typeface="メイリオ" panose="020B0604030504040204" pitchFamily="50" charset="-128"/>
                          <a:ea typeface="メイリオ" panose="020B0604030504040204" pitchFamily="50" charset="-128"/>
                        </a:rPr>
                        <a:t>URL10</a:t>
                      </a:r>
                      <a:r>
                        <a:rPr kumimoji="1" lang="ja-JP" altLang="en-US" sz="900" b="0" dirty="0">
                          <a:solidFill>
                            <a:schemeClr val="tx1"/>
                          </a:solidFill>
                          <a:latin typeface="メイリオ" panose="020B0604030504040204" pitchFamily="50" charset="-128"/>
                          <a:ea typeface="メイリオ" panose="020B0604030504040204" pitchFamily="50" charset="-128"/>
                        </a:rPr>
                        <a:t>件まで</a:t>
                      </a:r>
                      <a:endParaRPr kumimoji="1" lang="en-US" altLang="ja-JP" sz="900" b="0" dirty="0">
                        <a:solidFill>
                          <a:schemeClr val="tx1"/>
                        </a:solidFill>
                        <a:latin typeface="メイリオ" panose="020B0604030504040204" pitchFamily="50" charset="-128"/>
                        <a:ea typeface="メイリオ" panose="020B0604030504040204" pitchFamily="50" charset="-128"/>
                      </a:endParaRPr>
                    </a:p>
                    <a:p>
                      <a:pPr>
                        <a:lnSpc>
                          <a:spcPts val="1300"/>
                        </a:lnSpc>
                      </a:pPr>
                      <a:r>
                        <a:rPr kumimoji="1" lang="ja-JP" altLang="en-US" sz="900" b="0" dirty="0">
                          <a:solidFill>
                            <a:schemeClr val="tx1"/>
                          </a:solidFill>
                          <a:latin typeface="メイリオ" panose="020B0604030504040204" pitchFamily="50" charset="-128"/>
                          <a:ea typeface="メイリオ" panose="020B0604030504040204" pitchFamily="50" charset="-128"/>
                        </a:rPr>
                        <a:t>　　メールマガジン広告：</a:t>
                      </a:r>
                      <a:r>
                        <a:rPr kumimoji="1" lang="en-US" altLang="ja-JP" sz="900" b="0" dirty="0">
                          <a:solidFill>
                            <a:schemeClr val="tx1"/>
                          </a:solidFill>
                          <a:latin typeface="メイリオ" panose="020B0604030504040204" pitchFamily="50" charset="-128"/>
                          <a:ea typeface="メイリオ" panose="020B0604030504040204" pitchFamily="50" charset="-128"/>
                        </a:rPr>
                        <a:t>URL2</a:t>
                      </a:r>
                      <a:r>
                        <a:rPr kumimoji="1" lang="ja-JP" altLang="en-US" sz="900" b="0" dirty="0">
                          <a:solidFill>
                            <a:schemeClr val="tx1"/>
                          </a:solidFill>
                          <a:latin typeface="メイリオ" panose="020B0604030504040204" pitchFamily="50" charset="-128"/>
                          <a:ea typeface="メイリオ" panose="020B0604030504040204" pitchFamily="50" charset="-128"/>
                        </a:rPr>
                        <a:t>件まで</a:t>
                      </a:r>
                    </a:p>
                    <a:p>
                      <a:pPr>
                        <a:lnSpc>
                          <a:spcPts val="1300"/>
                        </a:lnSpc>
                      </a:pPr>
                      <a:r>
                        <a:rPr kumimoji="1" lang="ja-JP" altLang="en-US" sz="900" b="0" dirty="0">
                          <a:solidFill>
                            <a:schemeClr val="tx1"/>
                          </a:solidFill>
                          <a:latin typeface="メイリオ" panose="020B0604030504040204" pitchFamily="50" charset="-128"/>
                          <a:ea typeface="メイリオ" panose="020B0604030504040204" pitchFamily="50" charset="-128"/>
                        </a:rPr>
                        <a:t>●貴社独占メールには、ご出稿企業様 社名、お問合せ先等の情報を必ず入れてください</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0"/>
                  </a:ext>
                </a:extLst>
              </a:tr>
              <a:tr h="451554">
                <a:tc vMerge="1">
                  <a:txBody>
                    <a:bodyPr/>
                    <a:lstStyle/>
                    <a:p>
                      <a:endParaRPr kumimoji="1" lang="ja-JP" altLang="en-US" sz="1100" b="0"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r>
                        <a:rPr kumimoji="1" lang="ja-JP" altLang="en-US" sz="1000" b="0" dirty="0">
                          <a:solidFill>
                            <a:schemeClr val="tx1"/>
                          </a:solidFill>
                          <a:latin typeface="メイリオ" panose="020B0604030504040204" pitchFamily="50" charset="-128"/>
                          <a:ea typeface="メイリオ" panose="020B0604030504040204" pitchFamily="50" charset="-128"/>
                        </a:rPr>
                        <a:t>メールマガジン広告　編集記事</a:t>
                      </a:r>
                    </a:p>
                  </a:txBody>
                  <a:tcPr anchor="ctr">
                    <a:lnL w="12700" cap="flat" cmpd="sng" algn="ctr">
                      <a:solidFill>
                        <a:schemeClr val="bg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AFE4FF"/>
                    </a:solidFill>
                  </a:tcPr>
                </a:tc>
                <a:tc>
                  <a:txBody>
                    <a:bodyPr/>
                    <a:lstStyle/>
                    <a:p>
                      <a:r>
                        <a:rPr kumimoji="1" lang="ja-JP" altLang="en-US" sz="1000" b="0" dirty="0">
                          <a:solidFill>
                            <a:schemeClr val="tx1"/>
                          </a:solidFill>
                          <a:latin typeface="メイリオ" panose="020B0604030504040204" pitchFamily="50" charset="-128"/>
                          <a:ea typeface="メイリオ" panose="020B0604030504040204" pitchFamily="50" charset="-128"/>
                        </a:rPr>
                        <a:t>全角</a:t>
                      </a:r>
                      <a:r>
                        <a:rPr kumimoji="1" lang="en-US" altLang="ja-JP" sz="1000" b="0" dirty="0">
                          <a:solidFill>
                            <a:schemeClr val="tx1"/>
                          </a:solidFill>
                          <a:latin typeface="メイリオ" panose="020B0604030504040204" pitchFamily="50" charset="-128"/>
                          <a:ea typeface="メイリオ" panose="020B0604030504040204" pitchFamily="50" charset="-128"/>
                        </a:rPr>
                        <a:t>36</a:t>
                      </a:r>
                      <a:r>
                        <a:rPr kumimoji="1" lang="ja-JP" altLang="en-US" sz="1000" b="0" dirty="0">
                          <a:solidFill>
                            <a:schemeClr val="tx1"/>
                          </a:solidFill>
                          <a:latin typeface="メイリオ" panose="020B0604030504040204" pitchFamily="50" charset="-128"/>
                          <a:ea typeface="メイリオ" panose="020B0604030504040204" pitchFamily="50" charset="-128"/>
                        </a:rPr>
                        <a:t>文字</a:t>
                      </a:r>
                      <a:r>
                        <a:rPr kumimoji="1" lang="en-US" altLang="ja-JP" sz="1000" b="0" dirty="0">
                          <a:solidFill>
                            <a:schemeClr val="tx1"/>
                          </a:solidFill>
                          <a:latin typeface="メイリオ" panose="020B0604030504040204" pitchFamily="50" charset="-128"/>
                          <a:ea typeface="メイリオ" panose="020B0604030504040204" pitchFamily="50" charset="-128"/>
                        </a:rPr>
                        <a:t>×10</a:t>
                      </a:r>
                      <a:r>
                        <a:rPr kumimoji="1" lang="ja-JP" altLang="en-US" sz="1000" b="0" dirty="0">
                          <a:solidFill>
                            <a:schemeClr val="tx1"/>
                          </a:solidFill>
                          <a:latin typeface="メイリオ" panose="020B0604030504040204" pitchFamily="50" charset="-128"/>
                          <a:ea typeface="メイリオ" panose="020B0604030504040204" pitchFamily="50" charset="-128"/>
                        </a:rPr>
                        <a:t>行程度</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vMerge="1">
                  <a:txBody>
                    <a:bodyPr/>
                    <a:lstStyle/>
                    <a:p>
                      <a:endParaRPr kumimoji="1" lang="ja-JP" altLang="en-US" sz="1100" b="0"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1"/>
                  </a:ext>
                </a:extLst>
              </a:tr>
              <a:tr h="446516">
                <a:tc vMerge="1">
                  <a:txBody>
                    <a:bodyPr/>
                    <a:lstStyle/>
                    <a:p>
                      <a:endParaRPr kumimoji="1" lang="ja-JP" altLang="en-US" sz="1100" b="0"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r>
                        <a:rPr kumimoji="1" lang="ja-JP" altLang="en-US" sz="1000" b="0" dirty="0">
                          <a:solidFill>
                            <a:schemeClr val="tx1"/>
                          </a:solidFill>
                          <a:latin typeface="メイリオ" panose="020B0604030504040204" pitchFamily="50" charset="-128"/>
                          <a:ea typeface="メイリオ" panose="020B0604030504040204" pitchFamily="50" charset="-128"/>
                        </a:rPr>
                        <a:t>メールマガジン広告　ヘッダ</a:t>
                      </a:r>
                    </a:p>
                  </a:txBody>
                  <a:tcPr anchor="ctr">
                    <a:lnL w="12700" cap="flat" cmpd="sng" algn="ctr">
                      <a:solidFill>
                        <a:schemeClr val="bg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AFE4FF"/>
                    </a:solidFill>
                  </a:tcPr>
                </a:tc>
                <a:tc>
                  <a:txBody>
                    <a:bodyPr/>
                    <a:lstStyle/>
                    <a:p>
                      <a:r>
                        <a:rPr kumimoji="1" lang="ja-JP" altLang="en-US" sz="1000" b="0" dirty="0">
                          <a:solidFill>
                            <a:schemeClr val="tx1"/>
                          </a:solidFill>
                          <a:latin typeface="メイリオ" panose="020B0604030504040204" pitchFamily="50" charset="-128"/>
                          <a:ea typeface="メイリオ" panose="020B0604030504040204" pitchFamily="50" charset="-128"/>
                        </a:rPr>
                        <a:t>全角</a:t>
                      </a:r>
                      <a:r>
                        <a:rPr kumimoji="1" lang="en-US" altLang="ja-JP" sz="1000" b="0" dirty="0">
                          <a:solidFill>
                            <a:schemeClr val="tx1"/>
                          </a:solidFill>
                          <a:latin typeface="メイリオ" panose="020B0604030504040204" pitchFamily="50" charset="-128"/>
                          <a:ea typeface="メイリオ" panose="020B0604030504040204" pitchFamily="50" charset="-128"/>
                        </a:rPr>
                        <a:t>36</a:t>
                      </a:r>
                      <a:r>
                        <a:rPr kumimoji="1" lang="ja-JP" altLang="en-US" sz="1000" b="0" dirty="0">
                          <a:solidFill>
                            <a:schemeClr val="tx1"/>
                          </a:solidFill>
                          <a:latin typeface="メイリオ" panose="020B0604030504040204" pitchFamily="50" charset="-128"/>
                          <a:ea typeface="メイリオ" panose="020B0604030504040204" pitchFamily="50" charset="-128"/>
                        </a:rPr>
                        <a:t>文字</a:t>
                      </a:r>
                      <a:r>
                        <a:rPr kumimoji="1" lang="en-US" altLang="ja-JP" sz="1000" b="0" dirty="0">
                          <a:solidFill>
                            <a:schemeClr val="tx1"/>
                          </a:solidFill>
                          <a:latin typeface="メイリオ" panose="020B0604030504040204" pitchFamily="50" charset="-128"/>
                          <a:ea typeface="メイリオ" panose="020B0604030504040204" pitchFamily="50" charset="-128"/>
                        </a:rPr>
                        <a:t>×5</a:t>
                      </a:r>
                      <a:r>
                        <a:rPr kumimoji="1" lang="ja-JP" altLang="en-US" sz="1000" b="0" dirty="0">
                          <a:solidFill>
                            <a:schemeClr val="tx1"/>
                          </a:solidFill>
                          <a:latin typeface="メイリオ" panose="020B0604030504040204" pitchFamily="50" charset="-128"/>
                          <a:ea typeface="メイリオ" panose="020B0604030504040204" pitchFamily="50" charset="-128"/>
                        </a:rPr>
                        <a:t>行以内</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vMerge="1">
                  <a:txBody>
                    <a:bodyPr/>
                    <a:lstStyle/>
                    <a:p>
                      <a:endParaRPr kumimoji="1" lang="ja-JP" altLang="en-US" sz="1100" b="0"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2"/>
                  </a:ext>
                </a:extLst>
              </a:tr>
              <a:tr h="442860">
                <a:tc vMerge="1">
                  <a:txBody>
                    <a:bodyPr/>
                    <a:lstStyle/>
                    <a:p>
                      <a:endParaRPr kumimoji="1" lang="ja-JP" altLang="en-US" sz="1100" b="0"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r>
                        <a:rPr kumimoji="1" lang="ja-JP" altLang="en-US" sz="1000" b="0" dirty="0">
                          <a:solidFill>
                            <a:schemeClr val="tx1"/>
                          </a:solidFill>
                          <a:latin typeface="メイリオ" panose="020B0604030504040204" pitchFamily="50" charset="-128"/>
                          <a:ea typeface="メイリオ" panose="020B0604030504040204" pitchFamily="50" charset="-128"/>
                        </a:rPr>
                        <a:t>メールマガジン広告　ミドル</a:t>
                      </a:r>
                    </a:p>
                  </a:txBody>
                  <a:tcPr anchor="ctr">
                    <a:lnL w="12700" cap="flat" cmpd="sng" algn="ctr">
                      <a:solidFill>
                        <a:schemeClr val="bg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AFE4FF"/>
                    </a:solidFill>
                  </a:tcPr>
                </a:tc>
                <a:tc>
                  <a:txBody>
                    <a:bodyPr/>
                    <a:lstStyle/>
                    <a:p>
                      <a:r>
                        <a:rPr kumimoji="1" lang="ja-JP" altLang="en-US" sz="1000" b="0" dirty="0">
                          <a:solidFill>
                            <a:schemeClr val="tx1"/>
                          </a:solidFill>
                          <a:latin typeface="メイリオ" panose="020B0604030504040204" pitchFamily="50" charset="-128"/>
                          <a:ea typeface="メイリオ" panose="020B0604030504040204" pitchFamily="50" charset="-128"/>
                        </a:rPr>
                        <a:t>全角</a:t>
                      </a:r>
                      <a:r>
                        <a:rPr kumimoji="1" lang="en-US" altLang="ja-JP" sz="1000" b="0" dirty="0">
                          <a:solidFill>
                            <a:schemeClr val="tx1"/>
                          </a:solidFill>
                          <a:latin typeface="メイリオ" panose="020B0604030504040204" pitchFamily="50" charset="-128"/>
                          <a:ea typeface="メイリオ" panose="020B0604030504040204" pitchFamily="50" charset="-128"/>
                        </a:rPr>
                        <a:t>36</a:t>
                      </a:r>
                      <a:r>
                        <a:rPr kumimoji="1" lang="ja-JP" altLang="en-US" sz="1000" b="0" dirty="0">
                          <a:solidFill>
                            <a:schemeClr val="tx1"/>
                          </a:solidFill>
                          <a:latin typeface="メイリオ" panose="020B0604030504040204" pitchFamily="50" charset="-128"/>
                          <a:ea typeface="メイリオ" panose="020B0604030504040204" pitchFamily="50" charset="-128"/>
                        </a:rPr>
                        <a:t>文字</a:t>
                      </a:r>
                      <a:r>
                        <a:rPr kumimoji="1" lang="en-US" altLang="ja-JP" sz="1000" b="0" dirty="0">
                          <a:solidFill>
                            <a:schemeClr val="tx1"/>
                          </a:solidFill>
                          <a:latin typeface="メイリオ" panose="020B0604030504040204" pitchFamily="50" charset="-128"/>
                          <a:ea typeface="メイリオ" panose="020B0604030504040204" pitchFamily="50" charset="-128"/>
                        </a:rPr>
                        <a:t>×10</a:t>
                      </a:r>
                      <a:r>
                        <a:rPr kumimoji="1" lang="ja-JP" altLang="en-US" sz="1000" b="0" dirty="0">
                          <a:solidFill>
                            <a:schemeClr val="tx1"/>
                          </a:solidFill>
                          <a:latin typeface="メイリオ" panose="020B0604030504040204" pitchFamily="50" charset="-128"/>
                          <a:ea typeface="メイリオ" panose="020B0604030504040204" pitchFamily="50" charset="-128"/>
                        </a:rPr>
                        <a:t>行以内</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vMerge="1">
                  <a:txBody>
                    <a:bodyPr/>
                    <a:lstStyle/>
                    <a:p>
                      <a:endParaRPr kumimoji="1" lang="ja-JP" altLang="en-US" sz="1100" b="0"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3"/>
                  </a:ext>
                </a:extLst>
              </a:tr>
              <a:tr h="3495915">
                <a:tc>
                  <a:txBody>
                    <a:bodyPr/>
                    <a:lstStyle/>
                    <a:p>
                      <a:r>
                        <a:rPr kumimoji="1" lang="en-US" altLang="ja-JP" sz="1000" b="0" dirty="0">
                          <a:solidFill>
                            <a:schemeClr val="tx1"/>
                          </a:solidFill>
                          <a:latin typeface="メイリオ" panose="020B0604030504040204" pitchFamily="50" charset="-128"/>
                          <a:ea typeface="メイリオ" panose="020B0604030504040204" pitchFamily="50" charset="-128"/>
                        </a:rPr>
                        <a:t>HTML</a:t>
                      </a:r>
                    </a:p>
                    <a:p>
                      <a:r>
                        <a:rPr kumimoji="1" lang="ja-JP" altLang="en-US" sz="1000" b="0" dirty="0">
                          <a:solidFill>
                            <a:schemeClr val="tx1"/>
                          </a:solidFill>
                          <a:latin typeface="メイリオ" panose="020B0604030504040204" pitchFamily="50" charset="-128"/>
                          <a:ea typeface="メイリオ" panose="020B0604030504040204" pitchFamily="50" charset="-128"/>
                        </a:rPr>
                        <a:t>メール</a:t>
                      </a:r>
                      <a:endParaRPr kumimoji="1" lang="en-US" altLang="ja-JP" sz="1000" b="0" dirty="0">
                        <a:solidFill>
                          <a:schemeClr val="tx1"/>
                        </a:solidFill>
                        <a:latin typeface="メイリオ" panose="020B0604030504040204" pitchFamily="50" charset="-128"/>
                        <a:ea typeface="メイリオ" panose="020B0604030504040204" pitchFamily="50" charset="-128"/>
                      </a:endParaRPr>
                    </a:p>
                    <a:p>
                      <a:endParaRPr kumimoji="1" lang="en-US" altLang="ja-JP" sz="1000" b="0"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1" dirty="0">
                          <a:solidFill>
                            <a:srgbClr val="FF0000"/>
                          </a:solidFill>
                          <a:latin typeface="メイリオ" panose="020B0604030504040204" pitchFamily="50" charset="-128"/>
                          <a:ea typeface="メイリオ" panose="020B0604030504040204" pitchFamily="50" charset="-128"/>
                        </a:rPr>
                        <a:t>入稿締切：</a:t>
                      </a:r>
                      <a:r>
                        <a:rPr kumimoji="1" lang="en-US" altLang="ja-JP" sz="1000" b="1" dirty="0">
                          <a:solidFill>
                            <a:srgbClr val="FF0000"/>
                          </a:solidFill>
                          <a:latin typeface="メイリオ" panose="020B0604030504040204" pitchFamily="50" charset="-128"/>
                          <a:ea typeface="メイリオ" panose="020B0604030504040204" pitchFamily="50" charset="-128"/>
                        </a:rPr>
                        <a:t>5</a:t>
                      </a:r>
                      <a:r>
                        <a:rPr kumimoji="1" lang="ja-JP" altLang="en-US" sz="1000" b="1" dirty="0">
                          <a:solidFill>
                            <a:srgbClr val="FF0000"/>
                          </a:solidFill>
                          <a:latin typeface="メイリオ" panose="020B0604030504040204" pitchFamily="50" charset="-128"/>
                          <a:ea typeface="メイリオ" panose="020B0604030504040204" pitchFamily="50" charset="-128"/>
                        </a:rPr>
                        <a:t>営業日前</a:t>
                      </a:r>
                    </a:p>
                    <a:p>
                      <a:endParaRPr kumimoji="1" lang="ja-JP" altLang="en-US" sz="1000" b="0"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66CCFF"/>
                    </a:solidFill>
                  </a:tcPr>
                </a:tc>
                <a:tc>
                  <a:txBody>
                    <a:bodyPr/>
                    <a:lstStyle/>
                    <a:p>
                      <a:r>
                        <a:rPr kumimoji="1" lang="ja-JP" altLang="en-US" sz="1000" b="0" dirty="0">
                          <a:solidFill>
                            <a:schemeClr val="tx1"/>
                          </a:solidFill>
                          <a:latin typeface="メイリオ" panose="020B0604030504040204" pitchFamily="50" charset="-128"/>
                          <a:ea typeface="メイリオ" panose="020B0604030504040204" pitchFamily="50" charset="-128"/>
                        </a:rPr>
                        <a:t>貴社独占メール</a:t>
                      </a:r>
                    </a:p>
                  </a:txBody>
                  <a:tcPr anchor="ctr">
                    <a:lnL w="12700" cap="flat" cmpd="sng" algn="ctr">
                      <a:solidFill>
                        <a:schemeClr val="bg1"/>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AFE4FF"/>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件名：全角</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35</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文字以内　</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件名</a:t>
                      </a:r>
                      <a:r>
                        <a:rPr kumimoji="1" lang="en-US" altLang="ja-JP"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+&lt;</a:t>
                      </a: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カレンダー</a:t>
                      </a:r>
                      <a:r>
                        <a:rPr kumimoji="1" lang="en-US" altLang="ja-JP" sz="900" b="0" i="0" u="none" strike="noStrike" cap="none" normalizeH="0" baseline="0" dirty="0" err="1">
                          <a:ln>
                            <a:noFill/>
                          </a:ln>
                          <a:solidFill>
                            <a:schemeClr val="tx1"/>
                          </a:solidFill>
                          <a:effectLst/>
                          <a:latin typeface="メイリオ" panose="020B0604030504040204" pitchFamily="50" charset="-128"/>
                          <a:ea typeface="メイリオ" panose="020B0604030504040204" pitchFamily="50" charset="-128"/>
                        </a:rPr>
                        <a:t>BANK_Mail</a:t>
                      </a:r>
                      <a:r>
                        <a:rPr kumimoji="1" lang="en-US" altLang="ja-JP"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&gt;</a:t>
                      </a: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ファイルサイズ：</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　テキスト</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60KB</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以内</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　画像</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600KB</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以内</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ページサイズ：横幅</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600pixel</a:t>
                      </a: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納品：件名＋</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html+</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画像</a:t>
                      </a:r>
                      <a:r>
                        <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テキスト（テキストパートの原稿指定が必要な場合）</a:t>
                      </a:r>
                      <a:endParaRPr kumimoji="1" lang="en-US" altLang="ja-JP"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画像のファイル形式は</a:t>
                      </a:r>
                      <a:r>
                        <a:rPr kumimoji="1" lang="en-US" altLang="ja-JP" sz="900" b="0" i="0" u="none" strike="noStrike" cap="none" normalizeH="0" baseline="0" dirty="0" err="1">
                          <a:ln>
                            <a:noFill/>
                          </a:ln>
                          <a:solidFill>
                            <a:schemeClr val="tx1"/>
                          </a:solidFill>
                          <a:effectLst/>
                          <a:latin typeface="メイリオ" panose="020B0604030504040204" pitchFamily="50" charset="-128"/>
                          <a:ea typeface="メイリオ" panose="020B0604030504040204" pitchFamily="50" charset="-128"/>
                        </a:rPr>
                        <a:t>jpg,png,gif</a:t>
                      </a: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（画像ループ表示</a:t>
                      </a:r>
                      <a:r>
                        <a:rPr kumimoji="1" lang="en-US" altLang="ja-JP"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a:t>
                      </a:r>
                      <a:r>
                        <a:rPr kumimoji="1" lang="ja-JP" altLang="en-US" sz="9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rPr>
                        <a:t>アニメーションは不可）</a:t>
                      </a:r>
                    </a:p>
                    <a:p>
                      <a:pPr marL="0" marR="0" lvl="0" indent="0" algn="l" defTabSz="914400" rtl="0" eaLnBrk="1" fontAlgn="base" latinLnBrk="0" hangingPunct="1">
                        <a:lnSpc>
                          <a:spcPct val="100000"/>
                        </a:lnSpc>
                        <a:spcBef>
                          <a:spcPct val="20000"/>
                        </a:spcBef>
                        <a:spcAft>
                          <a:spcPct val="0"/>
                        </a:spcAft>
                        <a:buClrTx/>
                        <a:buSzTx/>
                        <a:buFontTx/>
                        <a:buNone/>
                        <a:tabLst/>
                      </a:pPr>
                      <a:r>
                        <a:rPr lang="en-US" altLang="ja-JP" sz="1000" dirty="0">
                          <a:latin typeface="メイリオ" panose="020B0604030504040204" pitchFamily="50" charset="-128"/>
                          <a:ea typeface="メイリオ" panose="020B0604030504040204" pitchFamily="50" charset="-128"/>
                        </a:rPr>
                        <a:t>※HTML</a:t>
                      </a:r>
                      <a:r>
                        <a:rPr lang="ja-JP" altLang="en-US" sz="1000" dirty="0">
                          <a:latin typeface="メイリオ" panose="020B0604030504040204" pitchFamily="50" charset="-128"/>
                          <a:ea typeface="メイリオ" panose="020B0604030504040204" pitchFamily="50" charset="-128"/>
                        </a:rPr>
                        <a:t>パートは入稿用ファイルに差し込む形で原稿を作成してください 。（入稿用ファイルは別途担当営業よりご案内いたします。）</a:t>
                      </a:r>
                      <a:endParaRPr kumimoji="1" lang="ja-JP" altLang="en-US" sz="1000" b="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nSpc>
                          <a:spcPts val="1300"/>
                        </a:lnSpc>
                      </a:pPr>
                      <a:r>
                        <a:rPr kumimoji="1" lang="ja-JP" altLang="en-US" sz="900" b="0" dirty="0">
                          <a:solidFill>
                            <a:schemeClr val="tx1"/>
                          </a:solidFill>
                          <a:latin typeface="メイリオ" panose="020B0604030504040204" pitchFamily="50" charset="-128"/>
                          <a:ea typeface="メイリオ" panose="020B0604030504040204" pitchFamily="50" charset="-128"/>
                        </a:rPr>
                        <a:t>●文字コード：</a:t>
                      </a:r>
                      <a:r>
                        <a:rPr kumimoji="1" lang="en-US" altLang="ja-JP" sz="900" b="0" dirty="0">
                          <a:solidFill>
                            <a:schemeClr val="tx1"/>
                          </a:solidFill>
                          <a:latin typeface="メイリオ" panose="020B0604030504040204" pitchFamily="50" charset="-128"/>
                          <a:ea typeface="メイリオ" panose="020B0604030504040204" pitchFamily="50" charset="-128"/>
                        </a:rPr>
                        <a:t>Shift-JIS</a:t>
                      </a:r>
                      <a:endParaRPr kumimoji="1" lang="ja-JP" altLang="en-US" sz="900" b="0" dirty="0">
                        <a:solidFill>
                          <a:schemeClr val="tx1"/>
                        </a:solidFill>
                        <a:latin typeface="メイリオ" panose="020B0604030504040204" pitchFamily="50" charset="-128"/>
                        <a:ea typeface="メイリオ" panose="020B0604030504040204" pitchFamily="50" charset="-128"/>
                      </a:endParaRPr>
                    </a:p>
                    <a:p>
                      <a:pPr>
                        <a:lnSpc>
                          <a:spcPts val="1300"/>
                        </a:lnSpc>
                      </a:pPr>
                      <a:r>
                        <a:rPr kumimoji="1" lang="ja-JP" altLang="en-US" sz="900" b="0" dirty="0">
                          <a:solidFill>
                            <a:schemeClr val="tx1"/>
                          </a:solidFill>
                          <a:latin typeface="メイリオ" panose="020B0604030504040204" pitchFamily="50" charset="-128"/>
                          <a:ea typeface="メイリオ" panose="020B0604030504040204" pitchFamily="50" charset="-128"/>
                        </a:rPr>
                        <a:t>●使用禁止事項：</a:t>
                      </a:r>
                      <a:endParaRPr kumimoji="1" lang="en-US" altLang="ja-JP" sz="900" b="0" dirty="0">
                        <a:solidFill>
                          <a:schemeClr val="tx1"/>
                        </a:solidFill>
                        <a:latin typeface="メイリオ" panose="020B0604030504040204" pitchFamily="50" charset="-128"/>
                        <a:ea typeface="メイリオ" panose="020B0604030504040204" pitchFamily="50" charset="-128"/>
                      </a:endParaRPr>
                    </a:p>
                    <a:p>
                      <a:pPr>
                        <a:lnSpc>
                          <a:spcPts val="1300"/>
                        </a:lnSpc>
                      </a:pPr>
                      <a:r>
                        <a:rPr kumimoji="1" lang="ja-JP" altLang="en-US" sz="900" b="0" dirty="0">
                          <a:solidFill>
                            <a:schemeClr val="tx1"/>
                          </a:solidFill>
                          <a:latin typeface="メイリオ" panose="020B0604030504040204" pitchFamily="50" charset="-128"/>
                          <a:ea typeface="メイリオ" panose="020B0604030504040204" pitchFamily="50" charset="-128"/>
                        </a:rPr>
                        <a:t>　　・</a:t>
                      </a:r>
                      <a:r>
                        <a:rPr kumimoji="1" lang="en-US" altLang="ja-JP" sz="900" b="0" dirty="0">
                          <a:solidFill>
                            <a:schemeClr val="tx1"/>
                          </a:solidFill>
                          <a:latin typeface="メイリオ" panose="020B0604030504040204" pitchFamily="50" charset="-128"/>
                          <a:ea typeface="メイリオ" panose="020B0604030504040204" pitchFamily="50" charset="-128"/>
                        </a:rPr>
                        <a:t>JavaScript</a:t>
                      </a:r>
                      <a:r>
                        <a:rPr kumimoji="1" lang="ja-JP" altLang="en-US" sz="900" b="0" dirty="0">
                          <a:solidFill>
                            <a:schemeClr val="tx1"/>
                          </a:solidFill>
                          <a:latin typeface="メイリオ" panose="020B0604030504040204" pitchFamily="50" charset="-128"/>
                          <a:ea typeface="メイリオ" panose="020B0604030504040204" pitchFamily="50" charset="-128"/>
                        </a:rPr>
                        <a:t>、</a:t>
                      </a:r>
                      <a:r>
                        <a:rPr kumimoji="1" lang="en-US" altLang="ja-JP" sz="900" b="0" dirty="0">
                          <a:solidFill>
                            <a:schemeClr val="tx1"/>
                          </a:solidFill>
                          <a:latin typeface="メイリオ" panose="020B0604030504040204" pitchFamily="50" charset="-128"/>
                          <a:ea typeface="メイリオ" panose="020B0604030504040204" pitchFamily="50" charset="-128"/>
                        </a:rPr>
                        <a:t>VBScript</a:t>
                      </a:r>
                      <a:r>
                        <a:rPr kumimoji="1" lang="ja-JP" altLang="en-US" sz="900" b="0" dirty="0">
                          <a:solidFill>
                            <a:schemeClr val="tx1"/>
                          </a:solidFill>
                          <a:latin typeface="メイリオ" panose="020B0604030504040204" pitchFamily="50" charset="-128"/>
                          <a:ea typeface="メイリオ" panose="020B0604030504040204" pitchFamily="50" charset="-128"/>
                        </a:rPr>
                        <a:t>等のスクリプト、</a:t>
                      </a:r>
                      <a:endParaRPr kumimoji="1" lang="en-US" altLang="ja-JP" sz="900" b="0" dirty="0">
                        <a:solidFill>
                          <a:schemeClr val="tx1"/>
                        </a:solidFill>
                        <a:latin typeface="メイリオ" panose="020B0604030504040204" pitchFamily="50" charset="-128"/>
                        <a:ea typeface="メイリオ" panose="020B0604030504040204" pitchFamily="50" charset="-128"/>
                      </a:endParaRPr>
                    </a:p>
                    <a:p>
                      <a:pPr>
                        <a:lnSpc>
                          <a:spcPts val="1300"/>
                        </a:lnSpc>
                      </a:pPr>
                      <a:r>
                        <a:rPr kumimoji="1" lang="ja-JP" altLang="en-US" sz="900" b="0" dirty="0">
                          <a:solidFill>
                            <a:schemeClr val="tx1"/>
                          </a:solidFill>
                          <a:latin typeface="メイリオ" panose="020B0604030504040204" pitchFamily="50" charset="-128"/>
                          <a:ea typeface="メイリオ" panose="020B0604030504040204" pitchFamily="50" charset="-128"/>
                        </a:rPr>
                        <a:t>　　　</a:t>
                      </a:r>
                      <a:r>
                        <a:rPr kumimoji="1" lang="en-US" altLang="ja-JP" sz="900" b="0" dirty="0" err="1">
                          <a:solidFill>
                            <a:schemeClr val="tx1"/>
                          </a:solidFill>
                          <a:latin typeface="メイリオ" panose="020B0604030504040204" pitchFamily="50" charset="-128"/>
                          <a:ea typeface="メイリオ" panose="020B0604030504040204" pitchFamily="50" charset="-128"/>
                        </a:rPr>
                        <a:t>iframe</a:t>
                      </a:r>
                      <a:r>
                        <a:rPr kumimoji="1" lang="ja-JP" altLang="en-US" sz="900" b="0" dirty="0">
                          <a:solidFill>
                            <a:schemeClr val="tx1"/>
                          </a:solidFill>
                          <a:latin typeface="メイリオ" panose="020B0604030504040204" pitchFamily="50" charset="-128"/>
                          <a:ea typeface="メイリオ" panose="020B0604030504040204" pitchFamily="50" charset="-128"/>
                        </a:rPr>
                        <a:t>、動画</a:t>
                      </a:r>
                      <a:r>
                        <a:rPr kumimoji="1" lang="en-US" altLang="ja-JP" sz="900" b="0" dirty="0">
                          <a:solidFill>
                            <a:schemeClr val="tx1"/>
                          </a:solidFill>
                          <a:latin typeface="メイリオ" panose="020B0604030504040204" pitchFamily="50" charset="-128"/>
                          <a:ea typeface="メイリオ" panose="020B0604030504040204" pitchFamily="50" charset="-128"/>
                        </a:rPr>
                        <a:t>/</a:t>
                      </a:r>
                      <a:r>
                        <a:rPr kumimoji="1" lang="ja-JP" altLang="en-US" sz="900" b="0" dirty="0">
                          <a:solidFill>
                            <a:schemeClr val="tx1"/>
                          </a:solidFill>
                          <a:latin typeface="メイリオ" panose="020B0604030504040204" pitchFamily="50" charset="-128"/>
                          <a:ea typeface="メイリオ" panose="020B0604030504040204" pitchFamily="50" charset="-128"/>
                        </a:rPr>
                        <a:t>音声の埋め込み</a:t>
                      </a:r>
                      <a:endParaRPr kumimoji="1" lang="en-US" altLang="ja-JP" sz="900" b="0"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ts val="1300"/>
                        </a:lnSpc>
                        <a:spcBef>
                          <a:spcPts val="0"/>
                        </a:spcBef>
                        <a:spcAft>
                          <a:spcPts val="0"/>
                        </a:spcAft>
                        <a:buClrTx/>
                        <a:buSzTx/>
                        <a:buFontTx/>
                        <a:buNone/>
                        <a:tabLst/>
                        <a:defRPr/>
                      </a:pPr>
                      <a:r>
                        <a:rPr kumimoji="1" lang="ja-JP" altLang="en-US" sz="900" b="0" dirty="0">
                          <a:solidFill>
                            <a:schemeClr val="tx1"/>
                          </a:solidFill>
                          <a:latin typeface="メイリオ" panose="020B0604030504040204" pitchFamily="50" charset="-128"/>
                          <a:ea typeface="メイリオ" panose="020B0604030504040204" pitchFamily="50" charset="-128"/>
                        </a:rPr>
                        <a:t>　　・外部</a:t>
                      </a:r>
                      <a:r>
                        <a:rPr kumimoji="1" lang="en-US" altLang="ja-JP" sz="900" b="0" dirty="0">
                          <a:solidFill>
                            <a:schemeClr val="tx1"/>
                          </a:solidFill>
                          <a:latin typeface="メイリオ" panose="020B0604030504040204" pitchFamily="50" charset="-128"/>
                          <a:ea typeface="メイリオ" panose="020B0604030504040204" pitchFamily="50" charset="-128"/>
                        </a:rPr>
                        <a:t>CSS</a:t>
                      </a:r>
                      <a:r>
                        <a:rPr kumimoji="1" lang="ja-JP" altLang="en-US" sz="900" b="0" dirty="0">
                          <a:solidFill>
                            <a:schemeClr val="tx1"/>
                          </a:solidFill>
                          <a:latin typeface="メイリオ" panose="020B0604030504040204" pitchFamily="50" charset="-128"/>
                          <a:ea typeface="メイリオ" panose="020B0604030504040204" pitchFamily="50" charset="-128"/>
                        </a:rPr>
                        <a:t>の読み込み</a:t>
                      </a:r>
                      <a:endParaRPr kumimoji="1" lang="en-US" altLang="ja-JP" sz="900" b="0"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ts val="1300"/>
                        </a:lnSpc>
                        <a:spcBef>
                          <a:spcPts val="0"/>
                        </a:spcBef>
                        <a:spcAft>
                          <a:spcPts val="0"/>
                        </a:spcAft>
                        <a:buClrTx/>
                        <a:buSzTx/>
                        <a:buFontTx/>
                        <a:buNone/>
                        <a:tabLst/>
                        <a:defRPr/>
                      </a:pPr>
                      <a:r>
                        <a:rPr kumimoji="1" lang="ja-JP" altLang="en-US" sz="900" b="0" dirty="0">
                          <a:solidFill>
                            <a:schemeClr val="tx1"/>
                          </a:solidFill>
                          <a:latin typeface="メイリオ" panose="020B0604030504040204" pitchFamily="50" charset="-128"/>
                          <a:ea typeface="メイリオ" panose="020B0604030504040204" pitchFamily="50" charset="-128"/>
                        </a:rPr>
                        <a:t>      ・</a:t>
                      </a:r>
                      <a:r>
                        <a:rPr kumimoji="1" lang="en-US" altLang="ja-JP" sz="900" b="0" dirty="0">
                          <a:solidFill>
                            <a:schemeClr val="tx1"/>
                          </a:solidFill>
                          <a:latin typeface="メイリオ" panose="020B0604030504040204" pitchFamily="50" charset="-128"/>
                          <a:ea typeface="メイリオ" panose="020B0604030504040204" pitchFamily="50" charset="-128"/>
                        </a:rPr>
                        <a:t>META</a:t>
                      </a:r>
                      <a:r>
                        <a:rPr kumimoji="1" lang="ja-JP" altLang="en-US" sz="900" b="0" dirty="0">
                          <a:solidFill>
                            <a:schemeClr val="tx1"/>
                          </a:solidFill>
                          <a:latin typeface="メイリオ" panose="020B0604030504040204" pitchFamily="50" charset="-128"/>
                          <a:ea typeface="メイリオ" panose="020B0604030504040204" pitchFamily="50" charset="-128"/>
                        </a:rPr>
                        <a:t>タグ全般の埋め込み</a:t>
                      </a:r>
                      <a:br>
                        <a:rPr kumimoji="1" lang="en-US" altLang="ja-JP" sz="900" b="0" dirty="0">
                          <a:solidFill>
                            <a:schemeClr val="tx1"/>
                          </a:solidFill>
                          <a:latin typeface="メイリオ" panose="020B0604030504040204" pitchFamily="50" charset="-128"/>
                          <a:ea typeface="メイリオ" panose="020B0604030504040204" pitchFamily="50" charset="-128"/>
                        </a:rPr>
                      </a:br>
                      <a:r>
                        <a:rPr kumimoji="1" lang="ja-JP" altLang="en-US" sz="900" b="0" dirty="0">
                          <a:solidFill>
                            <a:schemeClr val="tx1"/>
                          </a:solidFill>
                          <a:latin typeface="メイリオ" panose="020B0604030504040204" pitchFamily="50" charset="-128"/>
                          <a:ea typeface="メイリオ" panose="020B0604030504040204" pitchFamily="50" charset="-128"/>
                        </a:rPr>
                        <a:t>　　・画像ループ表示</a:t>
                      </a:r>
                      <a:endParaRPr kumimoji="1" lang="en-US" altLang="ja-JP" sz="900" b="0"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ts val="1300"/>
                        </a:lnSpc>
                        <a:spcBef>
                          <a:spcPts val="0"/>
                        </a:spcBef>
                        <a:spcAft>
                          <a:spcPts val="0"/>
                        </a:spcAft>
                        <a:buClrTx/>
                        <a:buSzTx/>
                        <a:buFontTx/>
                        <a:buNone/>
                        <a:tabLst/>
                        <a:defRPr/>
                      </a:pPr>
                      <a:r>
                        <a:rPr kumimoji="1" lang="ja-JP" altLang="en-US" sz="900" b="0" dirty="0">
                          <a:solidFill>
                            <a:schemeClr val="tx1"/>
                          </a:solidFill>
                          <a:latin typeface="メイリオ" panose="020B0604030504040204" pitchFamily="50" charset="-128"/>
                          <a:ea typeface="メイリオ" panose="020B0604030504040204" pitchFamily="50" charset="-128"/>
                        </a:rPr>
                        <a:t>　　・アニメーション</a:t>
                      </a:r>
                      <a:endParaRPr kumimoji="1" lang="en-US" altLang="ja-JP" sz="900" b="0"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ts val="1300"/>
                        </a:lnSpc>
                        <a:spcBef>
                          <a:spcPts val="0"/>
                        </a:spcBef>
                        <a:spcAft>
                          <a:spcPts val="0"/>
                        </a:spcAft>
                        <a:buClrTx/>
                        <a:buSzTx/>
                        <a:buFontTx/>
                        <a:buNone/>
                        <a:tabLst/>
                        <a:defRPr/>
                      </a:pPr>
                      <a:r>
                        <a:rPr kumimoji="1" lang="ja-JP" altLang="en-US" sz="900" b="0" dirty="0">
                          <a:solidFill>
                            <a:schemeClr val="tx1"/>
                          </a:solidFill>
                          <a:latin typeface="メイリオ" panose="020B0604030504040204" pitchFamily="50" charset="-128"/>
                          <a:ea typeface="メイリオ" panose="020B0604030504040204" pitchFamily="50" charset="-128"/>
                        </a:rPr>
                        <a:t>　　・機種依存文字、半角カナ文字</a:t>
                      </a:r>
                      <a:endParaRPr kumimoji="1" lang="en-US" altLang="ja-JP" sz="900" b="0" dirty="0">
                        <a:solidFill>
                          <a:schemeClr val="tx1"/>
                        </a:solidFill>
                        <a:latin typeface="メイリオ" panose="020B0604030504040204" pitchFamily="50" charset="-128"/>
                        <a:ea typeface="メイリオ" panose="020B0604030504040204" pitchFamily="50" charset="-128"/>
                      </a:endParaRPr>
                    </a:p>
                    <a:p>
                      <a:pPr>
                        <a:lnSpc>
                          <a:spcPts val="1300"/>
                        </a:lnSpc>
                      </a:pPr>
                      <a:r>
                        <a:rPr kumimoji="1" lang="ja-JP" altLang="en-US" sz="900" b="0" dirty="0">
                          <a:solidFill>
                            <a:schemeClr val="tx1"/>
                          </a:solidFill>
                          <a:latin typeface="メイリオ" panose="020B0604030504040204" pitchFamily="50" charset="-128"/>
                          <a:ea typeface="メイリオ" panose="020B0604030504040204" pitchFamily="50" charset="-128"/>
                        </a:rPr>
                        <a:t>●クリックレポートは</a:t>
                      </a:r>
                      <a:r>
                        <a:rPr kumimoji="1" lang="en-US" altLang="ja-JP" sz="900" b="0" dirty="0">
                          <a:solidFill>
                            <a:schemeClr val="tx1"/>
                          </a:solidFill>
                          <a:latin typeface="メイリオ" panose="020B0604030504040204" pitchFamily="50" charset="-128"/>
                          <a:ea typeface="メイリオ" panose="020B0604030504040204" pitchFamily="50" charset="-128"/>
                        </a:rPr>
                        <a:t>URL10</a:t>
                      </a:r>
                      <a:r>
                        <a:rPr kumimoji="1" lang="ja-JP" altLang="en-US" sz="900" b="0" dirty="0">
                          <a:solidFill>
                            <a:schemeClr val="tx1"/>
                          </a:solidFill>
                          <a:latin typeface="メイリオ" panose="020B0604030504040204" pitchFamily="50" charset="-128"/>
                          <a:ea typeface="メイリオ" panose="020B0604030504040204" pitchFamily="50" charset="-128"/>
                        </a:rPr>
                        <a:t>件まで</a:t>
                      </a:r>
                    </a:p>
                    <a:p>
                      <a:pPr>
                        <a:lnSpc>
                          <a:spcPts val="1300"/>
                        </a:lnSpc>
                      </a:pPr>
                      <a:r>
                        <a:rPr kumimoji="1" lang="ja-JP" altLang="en-US" sz="900" b="0" dirty="0">
                          <a:solidFill>
                            <a:schemeClr val="tx1"/>
                          </a:solidFill>
                          <a:latin typeface="メイリオ" panose="020B0604030504040204" pitchFamily="50" charset="-128"/>
                          <a:ea typeface="メイリオ" panose="020B0604030504040204" pitchFamily="50" charset="-128"/>
                        </a:rPr>
                        <a:t>●ご出稿企業様 社名、お問合せ先等の情報を必ず入れてください</a:t>
                      </a:r>
                      <a:endParaRPr kumimoji="1" lang="en-US" altLang="ja-JP" sz="900" b="0" dirty="0">
                        <a:solidFill>
                          <a:schemeClr val="tx1"/>
                        </a:solidFill>
                        <a:latin typeface="メイリオ" panose="020B0604030504040204" pitchFamily="50" charset="-128"/>
                        <a:ea typeface="メイリオ" panose="020B0604030504040204" pitchFamily="50" charset="-128"/>
                      </a:endParaRPr>
                    </a:p>
                    <a:p>
                      <a:pPr>
                        <a:lnSpc>
                          <a:spcPts val="1300"/>
                        </a:lnSpc>
                      </a:pPr>
                      <a:r>
                        <a:rPr kumimoji="1" lang="ja-JP" altLang="en-US" sz="900" b="0" dirty="0">
                          <a:solidFill>
                            <a:schemeClr val="tx1"/>
                          </a:solidFill>
                          <a:latin typeface="メイリオ" panose="020B0604030504040204" pitchFamily="50" charset="-128"/>
                          <a:ea typeface="メイリオ" panose="020B0604030504040204" pitchFamily="50" charset="-128"/>
                        </a:rPr>
                        <a:t>●画像パス：相対パス（</a:t>
                      </a:r>
                      <a:r>
                        <a:rPr kumimoji="1" lang="en-US" altLang="ja-JP" sz="900" b="0" dirty="0">
                          <a:solidFill>
                            <a:schemeClr val="tx1"/>
                          </a:solidFill>
                          <a:latin typeface="メイリオ" panose="020B0604030504040204" pitchFamily="50" charset="-128"/>
                          <a:ea typeface="メイリオ" panose="020B0604030504040204" pitchFamily="50" charset="-128"/>
                        </a:rPr>
                        <a:t>※</a:t>
                      </a:r>
                      <a:r>
                        <a:rPr kumimoji="1" lang="ja-JP" altLang="en-US" sz="900" b="0" dirty="0">
                          <a:solidFill>
                            <a:schemeClr val="tx1"/>
                          </a:solidFill>
                          <a:latin typeface="メイリオ" panose="020B0604030504040204" pitchFamily="50" charset="-128"/>
                          <a:ea typeface="メイリオ" panose="020B0604030504040204" pitchFamily="50" charset="-128"/>
                        </a:rPr>
                        <a:t>画像は当社左</a:t>
                      </a:r>
                      <a:r>
                        <a:rPr kumimoji="1" lang="en-US" altLang="ja-JP" sz="900" b="0" dirty="0">
                          <a:solidFill>
                            <a:schemeClr val="tx1"/>
                          </a:solidFill>
                          <a:latin typeface="メイリオ" panose="020B0604030504040204" pitchFamily="50" charset="-128"/>
                          <a:ea typeface="メイリオ" panose="020B0604030504040204" pitchFamily="50" charset="-128"/>
                        </a:rPr>
                        <a:t>^</a:t>
                      </a:r>
                      <a:r>
                        <a:rPr kumimoji="1" lang="ja-JP" altLang="en-US" sz="900" b="0" dirty="0">
                          <a:solidFill>
                            <a:schemeClr val="tx1"/>
                          </a:solidFill>
                          <a:latin typeface="メイリオ" panose="020B0604030504040204" pitchFamily="50" charset="-128"/>
                          <a:ea typeface="メイリオ" panose="020B0604030504040204" pitchFamily="50" charset="-128"/>
                        </a:rPr>
                        <a:t>バーに設置いたします）</a:t>
                      </a:r>
                      <a:endParaRPr kumimoji="1" lang="en-US" altLang="ja-JP" sz="900" b="0" dirty="0">
                        <a:solidFill>
                          <a:schemeClr val="tx1"/>
                        </a:solidFill>
                        <a:latin typeface="メイリオ" panose="020B0604030504040204" pitchFamily="50" charset="-128"/>
                        <a:ea typeface="メイリオ" panose="020B0604030504040204" pitchFamily="50" charset="-128"/>
                      </a:endParaRPr>
                    </a:p>
                    <a:p>
                      <a:pPr>
                        <a:lnSpc>
                          <a:spcPts val="1300"/>
                        </a:lnSpc>
                      </a:pPr>
                      <a:r>
                        <a:rPr kumimoji="1" lang="ja-JP" altLang="en-US" sz="900" b="0" dirty="0">
                          <a:solidFill>
                            <a:schemeClr val="tx1"/>
                          </a:solidFill>
                          <a:latin typeface="メイリオ" panose="020B0604030504040204" pitchFamily="50" charset="-128"/>
                          <a:ea typeface="メイリオ" panose="020B0604030504040204" pitchFamily="50" charset="-128"/>
                        </a:rPr>
                        <a:t>●</a:t>
                      </a:r>
                      <a:r>
                        <a:rPr kumimoji="1" lang="en-US" altLang="ja-JP" sz="900" b="0" dirty="0">
                          <a:solidFill>
                            <a:schemeClr val="tx1"/>
                          </a:solidFill>
                          <a:latin typeface="メイリオ" panose="020B0604030504040204" pitchFamily="50" charset="-128"/>
                          <a:ea typeface="メイリオ" panose="020B0604030504040204" pitchFamily="50" charset="-128"/>
                        </a:rPr>
                        <a:t>URL</a:t>
                      </a:r>
                      <a:r>
                        <a:rPr kumimoji="1" lang="ja-JP" altLang="en-US" sz="900" b="0" dirty="0">
                          <a:solidFill>
                            <a:schemeClr val="tx1"/>
                          </a:solidFill>
                          <a:latin typeface="メイリオ" panose="020B0604030504040204" pitchFamily="50" charset="-128"/>
                          <a:ea typeface="メイリオ" panose="020B0604030504040204" pitchFamily="50" charset="-128"/>
                        </a:rPr>
                        <a:t>のリンク設定：「</a:t>
                      </a:r>
                      <a:r>
                        <a:rPr kumimoji="1" lang="en-US" altLang="ja-JP" sz="900" b="0" dirty="0">
                          <a:solidFill>
                            <a:schemeClr val="tx1"/>
                          </a:solidFill>
                          <a:latin typeface="メイリオ" panose="020B0604030504040204" pitchFamily="50" charset="-128"/>
                          <a:ea typeface="メイリオ" panose="020B0604030504040204" pitchFamily="50" charset="-128"/>
                        </a:rPr>
                        <a:t>target=</a:t>
                      </a:r>
                      <a:r>
                        <a:rPr lang="en-US" altLang="ja-JP" sz="900" dirty="0">
                          <a:latin typeface="メイリオ" panose="020B0604030504040204" pitchFamily="50" charset="-128"/>
                          <a:ea typeface="メイリオ" panose="020B0604030504040204" pitchFamily="50" charset="-128"/>
                        </a:rPr>
                        <a:t>"_blank"</a:t>
                      </a:r>
                      <a:r>
                        <a:rPr kumimoji="1" lang="ja-JP" altLang="en-US" sz="900" b="0" dirty="0">
                          <a:solidFill>
                            <a:schemeClr val="tx1"/>
                          </a:solidFill>
                          <a:latin typeface="メイリオ" panose="020B0604030504040204" pitchFamily="50" charset="-128"/>
                          <a:ea typeface="メイリオ" panose="020B0604030504040204" pitchFamily="50" charset="-128"/>
                        </a:rPr>
                        <a:t>」</a:t>
                      </a:r>
                      <a:endParaRPr kumimoji="1" lang="en-US" altLang="ja-JP" sz="900" b="0" dirty="0">
                        <a:solidFill>
                          <a:schemeClr val="tx1"/>
                        </a:solidFill>
                        <a:latin typeface="メイリオ" panose="020B0604030504040204" pitchFamily="50" charset="-128"/>
                        <a:ea typeface="メイリオ" panose="020B0604030504040204" pitchFamily="50" charset="-128"/>
                      </a:endParaRPr>
                    </a:p>
                    <a:p>
                      <a:pPr>
                        <a:lnSpc>
                          <a:spcPts val="1300"/>
                        </a:lnSpc>
                      </a:pPr>
                      <a:r>
                        <a:rPr kumimoji="1" lang="ja-JP" altLang="en-US" sz="900" b="0" dirty="0">
                          <a:solidFill>
                            <a:schemeClr val="tx1"/>
                          </a:solidFill>
                          <a:latin typeface="メイリオ" panose="020B0604030504040204" pitchFamily="50" charset="-128"/>
                          <a:ea typeface="メイリオ" panose="020B0604030504040204" pitchFamily="50" charset="-128"/>
                        </a:rPr>
                        <a:t>●テキストパート：貴社独占メール（テキストメール）の規定に準じます。</a:t>
                      </a:r>
                      <a:endParaRPr kumimoji="1" lang="en-US" altLang="ja-JP" sz="900" b="0" dirty="0">
                        <a:solidFill>
                          <a:schemeClr val="tx1"/>
                        </a:solidFill>
                        <a:latin typeface="メイリオ" panose="020B0604030504040204" pitchFamily="50" charset="-128"/>
                        <a:ea typeface="メイリオ" panose="020B0604030504040204" pitchFamily="50" charset="-128"/>
                      </a:endParaRPr>
                    </a:p>
                    <a:p>
                      <a:pPr marL="0" marR="0" lvl="0" indent="0" algn="l" defTabSz="685800" rtl="0" eaLnBrk="1" fontAlgn="auto" latinLnBrk="0" hangingPunct="1">
                        <a:lnSpc>
                          <a:spcPts val="1300"/>
                        </a:lnSpc>
                        <a:spcBef>
                          <a:spcPts val="0"/>
                        </a:spcBef>
                        <a:spcAft>
                          <a:spcPts val="0"/>
                        </a:spcAft>
                        <a:buClrTx/>
                        <a:buSzTx/>
                        <a:buFontTx/>
                        <a:buNone/>
                        <a:tabLst/>
                        <a:defRPr/>
                      </a:pPr>
                      <a:r>
                        <a:rPr kumimoji="1" lang="en-US" altLang="ja-JP" sz="800" b="0" dirty="0">
                          <a:solidFill>
                            <a:schemeClr val="tx1"/>
                          </a:solidFill>
                          <a:latin typeface="メイリオ" panose="020B0604030504040204" pitchFamily="50" charset="-128"/>
                          <a:ea typeface="メイリオ" panose="020B0604030504040204" pitchFamily="50" charset="-128"/>
                        </a:rPr>
                        <a:t>※</a:t>
                      </a:r>
                      <a:r>
                        <a:rPr lang="ja-JP" altLang="en-US" sz="800" dirty="0">
                          <a:latin typeface="メイリオ" panose="020B0604030504040204" pitchFamily="50" charset="-128"/>
                          <a:ea typeface="メイリオ" panose="020B0604030504040204" pitchFamily="50" charset="-128"/>
                        </a:rPr>
                        <a:t>メーラー・ブラウザ等環境・設定によって、意図した表示がされないことがあります。予めご了承ください</a:t>
                      </a:r>
                      <a:r>
                        <a:rPr kumimoji="1" lang="ja-JP" altLang="en-US" sz="800" b="0" dirty="0">
                          <a:solidFill>
                            <a:schemeClr val="tx1"/>
                          </a:solidFill>
                          <a:latin typeface="メイリオ" panose="020B0604030504040204" pitchFamily="50" charset="-128"/>
                          <a:ea typeface="メイリオ" panose="020B0604030504040204" pitchFamily="50" charset="-128"/>
                        </a:rPr>
                        <a:t>。</a:t>
                      </a:r>
                      <a:endParaRPr kumimoji="1" lang="en-US" altLang="ja-JP" sz="800" b="0" dirty="0">
                        <a:solidFill>
                          <a:schemeClr val="tx1"/>
                        </a:solidFill>
                        <a:latin typeface="メイリオ" panose="020B0604030504040204" pitchFamily="50" charset="-128"/>
                        <a:ea typeface="メイリオ" panose="020B0604030504040204" pitchFamily="50" charset="-128"/>
                      </a:endParaRPr>
                    </a:p>
                    <a:p>
                      <a:pPr>
                        <a:lnSpc>
                          <a:spcPts val="1300"/>
                        </a:lnSpc>
                      </a:pPr>
                      <a:r>
                        <a:rPr kumimoji="1" lang="en-US" altLang="ja-JP" sz="800" b="0" dirty="0">
                          <a:solidFill>
                            <a:schemeClr val="tx1"/>
                          </a:solidFill>
                          <a:latin typeface="メイリオ" panose="020B0604030504040204" pitchFamily="50" charset="-128"/>
                          <a:ea typeface="メイリオ" panose="020B0604030504040204" pitchFamily="50" charset="-128"/>
                        </a:rPr>
                        <a:t>※</a:t>
                      </a:r>
                      <a:r>
                        <a:rPr kumimoji="1" lang="ja-JP" altLang="en-US" sz="800" b="0" dirty="0">
                          <a:solidFill>
                            <a:schemeClr val="tx1"/>
                          </a:solidFill>
                          <a:latin typeface="メイリオ" panose="020B0604030504040204" pitchFamily="50" charset="-128"/>
                          <a:ea typeface="メイリオ" panose="020B0604030504040204" pitchFamily="50" charset="-128"/>
                        </a:rPr>
                        <a:t>原稿中に</a:t>
                      </a:r>
                      <a:r>
                        <a:rPr lang="en-US" altLang="ja-JP" sz="800" dirty="0">
                          <a:latin typeface="メイリオ" panose="020B0604030504040204" pitchFamily="50" charset="-128"/>
                          <a:ea typeface="メイリオ" panose="020B0604030504040204" pitchFamily="50" charset="-128"/>
                        </a:rPr>
                        <a:t>URL</a:t>
                      </a:r>
                      <a:r>
                        <a:rPr lang="ja-JP" altLang="en-US" sz="800" dirty="0">
                          <a:latin typeface="メイリオ" panose="020B0604030504040204" pitchFamily="50" charset="-128"/>
                          <a:ea typeface="メイリオ" panose="020B0604030504040204" pitchFamily="50" charset="-128"/>
                        </a:rPr>
                        <a:t>の記載があり、その</a:t>
                      </a:r>
                      <a:r>
                        <a:rPr lang="en-US" altLang="ja-JP" sz="800" dirty="0">
                          <a:latin typeface="メイリオ" panose="020B0604030504040204" pitchFamily="50" charset="-128"/>
                          <a:ea typeface="メイリオ" panose="020B0604030504040204" pitchFamily="50" charset="-128"/>
                        </a:rPr>
                        <a:t>URL</a:t>
                      </a:r>
                      <a:r>
                        <a:rPr lang="ja-JP" altLang="en-US" sz="800" dirty="0">
                          <a:latin typeface="メイリオ" panose="020B0604030504040204" pitchFamily="50" charset="-128"/>
                          <a:ea typeface="メイリオ" panose="020B0604030504040204" pitchFamily="50" charset="-128"/>
                        </a:rPr>
                        <a:t>に対して</a:t>
                      </a:r>
                      <a:r>
                        <a:rPr lang="en-US" altLang="ja-JP" sz="800" dirty="0">
                          <a:latin typeface="メイリオ" panose="020B0604030504040204" pitchFamily="50" charset="-128"/>
                          <a:ea typeface="メイリオ" panose="020B0604030504040204" pitchFamily="50" charset="-128"/>
                        </a:rPr>
                        <a:t>A</a:t>
                      </a:r>
                      <a:r>
                        <a:rPr lang="ja-JP" altLang="en-US" sz="800" dirty="0">
                          <a:latin typeface="メイリオ" panose="020B0604030504040204" pitchFamily="50" charset="-128"/>
                          <a:ea typeface="メイリオ" panose="020B0604030504040204" pitchFamily="50" charset="-128"/>
                        </a:rPr>
                        <a:t>タグでジャンプ指定をされる場合、クリックレポート対象外となります。</a:t>
                      </a:r>
                      <a:endParaRPr kumimoji="1" lang="ja-JP" altLang="en-US" sz="900" b="0"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sp>
        <p:nvSpPr>
          <p:cNvPr id="10" name="Rectangle 2"/>
          <p:cNvSpPr txBox="1">
            <a:spLocks noChangeArrowheads="1"/>
          </p:cNvSpPr>
          <p:nvPr/>
        </p:nvSpPr>
        <p:spPr>
          <a:xfrm>
            <a:off x="266936" y="230260"/>
            <a:ext cx="8569325" cy="336403"/>
          </a:xfrm>
          <a:prstGeom prst="rect">
            <a:avLst/>
          </a:prstGeom>
          <a:solidFill>
            <a:srgbClr val="AFE4FF"/>
          </a:solidFill>
        </p:spPr>
        <p:txBody>
          <a:bodyPr lIns="180000" tIns="108000"/>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pitchFamily="50"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pitchFamily="50"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pitchFamily="50"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pitchFamily="50" charset="-128"/>
              </a:defRPr>
            </a:lvl9pPr>
          </a:lstStyle>
          <a:p>
            <a:pPr algn="l" eaLnBrk="1" hangingPunct="1">
              <a:defRPr/>
            </a:pPr>
            <a:r>
              <a:rPr lang="ja-JP" altLang="en-US" sz="1800" dirty="0">
                <a:solidFill>
                  <a:schemeClr val="tx1"/>
                </a:solidFill>
                <a:latin typeface="メイリオ" panose="020B0604030504040204" pitchFamily="50" charset="-128"/>
                <a:ea typeface="メイリオ" panose="020B0604030504040204" pitchFamily="50" charset="-128"/>
              </a:rPr>
              <a:t>メール広告　入稿規定</a:t>
            </a:r>
            <a:endParaRPr lang="ja-JP" altLang="en-US" sz="1800" kern="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2" name="図 47" descr="logo.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6983" y="230260"/>
            <a:ext cx="1285875"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2874"/>
          <p:cNvSpPr txBox="1">
            <a:spLocks noChangeArrowheads="1"/>
          </p:cNvSpPr>
          <p:nvPr/>
        </p:nvSpPr>
        <p:spPr bwMode="auto">
          <a:xfrm>
            <a:off x="8403857" y="6456067"/>
            <a:ext cx="706244" cy="215444"/>
          </a:xfrm>
          <a:prstGeom prst="rect">
            <a:avLst/>
          </a:prstGeom>
          <a:noFill/>
          <a:ln>
            <a:noFill/>
          </a:ln>
        </p:spPr>
        <p:txBody>
          <a:bodyPr wrap="squar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defRPr/>
            </a:pPr>
            <a:r>
              <a:rPr lang="ja-JP" altLang="en-US" sz="800" dirty="0">
                <a:solidFill>
                  <a:schemeClr val="bg1">
                    <a:lumMod val="50000"/>
                  </a:schemeClr>
                </a:solidFill>
              </a:rPr>
              <a:t>－ </a:t>
            </a:r>
            <a:r>
              <a:rPr lang="en-US" altLang="ja-JP" sz="800" dirty="0">
                <a:solidFill>
                  <a:schemeClr val="bg1">
                    <a:lumMod val="50000"/>
                  </a:schemeClr>
                </a:solidFill>
              </a:rPr>
              <a:t>10</a:t>
            </a:r>
            <a:r>
              <a:rPr lang="ja-JP" altLang="en-US" sz="800" dirty="0">
                <a:solidFill>
                  <a:schemeClr val="bg1">
                    <a:lumMod val="50000"/>
                  </a:schemeClr>
                </a:solidFill>
              </a:rPr>
              <a:t> －</a:t>
            </a:r>
          </a:p>
        </p:txBody>
      </p:sp>
    </p:spTree>
    <p:extLst>
      <p:ext uri="{BB962C8B-B14F-4D97-AF65-F5344CB8AC3E}">
        <p14:creationId xmlns:p14="http://schemas.microsoft.com/office/powerpoint/2010/main" val="12613811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AutoShape 2"/>
          <p:cNvSpPr>
            <a:spLocks noChangeArrowheads="1"/>
          </p:cNvSpPr>
          <p:nvPr/>
        </p:nvSpPr>
        <p:spPr bwMode="auto">
          <a:xfrm>
            <a:off x="141288" y="120650"/>
            <a:ext cx="8853487" cy="6621463"/>
          </a:xfrm>
          <a:prstGeom prst="roundRect">
            <a:avLst>
              <a:gd name="adj" fmla="val 0"/>
            </a:avLst>
          </a:prstGeom>
          <a:noFill/>
          <a:ln w="57150">
            <a:solidFill>
              <a:srgbClr val="66CCFF"/>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pPr>
            <a:endParaRPr lang="ja-JP" altLang="en-US" sz="700">
              <a:solidFill>
                <a:schemeClr val="bg1"/>
              </a:solidFill>
              <a:ea typeface="HGP創英角ｺﾞｼｯｸUB" panose="020B0900000000000000" pitchFamily="50" charset="-128"/>
            </a:endParaRPr>
          </a:p>
        </p:txBody>
      </p:sp>
      <p:sp>
        <p:nvSpPr>
          <p:cNvPr id="3" name="Rectangle 2"/>
          <p:cNvSpPr txBox="1">
            <a:spLocks noChangeArrowheads="1"/>
          </p:cNvSpPr>
          <p:nvPr/>
        </p:nvSpPr>
        <p:spPr>
          <a:xfrm>
            <a:off x="323850" y="260350"/>
            <a:ext cx="8569325" cy="533400"/>
          </a:xfrm>
          <a:prstGeom prst="rect">
            <a:avLst/>
          </a:prstGeom>
          <a:solidFill>
            <a:srgbClr val="AFE4FF"/>
          </a:solidFill>
        </p:spPr>
        <p:txBody>
          <a:bodyPr lIns="180000" tIns="108000"/>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pitchFamily="50"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pitchFamily="50"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pitchFamily="50"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pitchFamily="50" charset="-128"/>
              </a:defRPr>
            </a:lvl9pPr>
          </a:lstStyle>
          <a:p>
            <a:pPr algn="l" eaLnBrk="1" hangingPunct="1">
              <a:defRPr/>
            </a:pPr>
            <a:r>
              <a:rPr lang="zh-TW" altLang="en-US" sz="2800" kern="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広告掲載基準</a:t>
            </a:r>
            <a:endParaRPr lang="ja-JP" altLang="en-US" sz="2800" kern="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9460" name="図 47" descr="logo.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07300" y="298450"/>
            <a:ext cx="1285875"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コンテンツ プレースホルダー 5"/>
          <p:cNvSpPr txBox="1">
            <a:spLocks/>
          </p:cNvSpPr>
          <p:nvPr/>
        </p:nvSpPr>
        <p:spPr>
          <a:xfrm>
            <a:off x="468313" y="1052513"/>
            <a:ext cx="8135937" cy="5040312"/>
          </a:xfrm>
          <a:prstGeom prst="rect">
            <a:avLst/>
          </a:prstGeom>
        </p:spPr>
        <p:txBody>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0" indent="0" eaLnBrk="1">
              <a:spcBef>
                <a:spcPct val="0"/>
              </a:spcBef>
              <a:buFontTx/>
              <a:buNone/>
              <a:defRPr/>
            </a:pPr>
            <a:r>
              <a:rPr lang="ja-JP" altLang="en-US" sz="1000" kern="0" dirty="0">
                <a:latin typeface="メイリオ" panose="020B0604030504040204" pitchFamily="50" charset="-128"/>
                <a:ea typeface="メイリオ" panose="020B0604030504040204" pitchFamily="50" charset="-128"/>
                <a:cs typeface="メイリオ" panose="020B0604030504040204" pitchFamily="50" charset="-128"/>
              </a:rPr>
              <a:t>・弊社および弊社の運営するウェブサイトの品位を損なうと判断される広告でないこと </a:t>
            </a:r>
          </a:p>
          <a:p>
            <a:pPr marL="0" indent="0" eaLnBrk="1">
              <a:spcBef>
                <a:spcPct val="0"/>
              </a:spcBef>
              <a:buFont typeface="Wingdings" panose="05000000000000000000" pitchFamily="2" charset="2"/>
              <a:buNone/>
              <a:defRPr/>
            </a:pPr>
            <a:r>
              <a:rPr lang="ja-JP" altLang="en-US" sz="1000" kern="0" dirty="0">
                <a:latin typeface="メイリオ" panose="020B0604030504040204" pitchFamily="50" charset="-128"/>
                <a:ea typeface="メイリオ" panose="020B0604030504040204" pitchFamily="50" charset="-128"/>
                <a:cs typeface="メイリオ" panose="020B0604030504040204" pitchFamily="50" charset="-128"/>
              </a:rPr>
              <a:t>・弊社が実施する事業と競合する事業またはサービス等の広告でないこと</a:t>
            </a:r>
          </a:p>
          <a:p>
            <a:pPr marL="0" indent="0" eaLnBrk="1">
              <a:spcBef>
                <a:spcPct val="0"/>
              </a:spcBef>
              <a:buFontTx/>
              <a:buNone/>
              <a:defRPr/>
            </a:pPr>
            <a:r>
              <a:rPr lang="ja-JP" altLang="en-US" sz="1000" kern="0" dirty="0">
                <a:latin typeface="メイリオ" panose="020B0604030504040204" pitchFamily="50" charset="-128"/>
                <a:ea typeface="メイリオ" panose="020B0604030504040204" pitchFamily="50" charset="-128"/>
                <a:cs typeface="メイリオ" panose="020B0604030504040204" pitchFamily="50" charset="-128"/>
              </a:rPr>
              <a:t>・ギャンブルもしくは虚偽の疑わしいと判断される情報商材などでないこと </a:t>
            </a:r>
          </a:p>
          <a:p>
            <a:pPr marL="0" indent="0" eaLnBrk="1">
              <a:spcBef>
                <a:spcPct val="0"/>
              </a:spcBef>
              <a:buFontTx/>
              <a:buNone/>
              <a:defRPr/>
            </a:pPr>
            <a:r>
              <a:rPr lang="ja-JP" altLang="en-US" sz="1000" kern="0" dirty="0">
                <a:latin typeface="メイリオ" panose="020B0604030504040204" pitchFamily="50" charset="-128"/>
                <a:ea typeface="メイリオ" panose="020B0604030504040204" pitchFamily="50" charset="-128"/>
                <a:cs typeface="メイリオ" panose="020B0604030504040204" pitchFamily="50" charset="-128"/>
              </a:rPr>
              <a:t>・責任の所在、または広告主が不明確でないこと </a:t>
            </a:r>
          </a:p>
          <a:p>
            <a:pPr marL="0" indent="0" eaLnBrk="1">
              <a:spcBef>
                <a:spcPct val="0"/>
              </a:spcBef>
              <a:buFontTx/>
              <a:buNone/>
              <a:defRPr/>
            </a:pPr>
            <a:r>
              <a:rPr lang="ja-JP" altLang="en-US" sz="1000" kern="0" dirty="0">
                <a:latin typeface="メイリオ" panose="020B0604030504040204" pitchFamily="50" charset="-128"/>
                <a:ea typeface="メイリオ" panose="020B0604030504040204" pitchFamily="50" charset="-128"/>
                <a:cs typeface="メイリオ" panose="020B0604030504040204" pitchFamily="50" charset="-128"/>
              </a:rPr>
              <a:t>・内容およびその目的が不明確でないこと </a:t>
            </a:r>
          </a:p>
          <a:p>
            <a:pPr marL="0" indent="0" eaLnBrk="1">
              <a:spcBef>
                <a:spcPct val="0"/>
              </a:spcBef>
              <a:buFontTx/>
              <a:buNone/>
              <a:defRPr/>
            </a:pPr>
            <a:r>
              <a:rPr lang="ja-JP" altLang="en-US" sz="1000" kern="0" dirty="0">
                <a:latin typeface="メイリオ" panose="020B0604030504040204" pitchFamily="50" charset="-128"/>
                <a:ea typeface="メイリオ" panose="020B0604030504040204" pitchFamily="50" charset="-128"/>
                <a:cs typeface="メイリオ" panose="020B0604030504040204" pitchFamily="50" charset="-128"/>
              </a:rPr>
              <a:t>・内容に虚偽があるか、または誤認されやすい表現／内容でないこと </a:t>
            </a:r>
          </a:p>
          <a:p>
            <a:pPr marL="0" indent="0" eaLnBrk="1">
              <a:spcBef>
                <a:spcPct val="0"/>
              </a:spcBef>
              <a:buFontTx/>
              <a:buNone/>
              <a:defRPr/>
            </a:pPr>
            <a:r>
              <a:rPr lang="ja-JP" altLang="en-US" sz="1000" kern="0" dirty="0">
                <a:latin typeface="メイリオ" panose="020B0604030504040204" pitchFamily="50" charset="-128"/>
                <a:ea typeface="メイリオ" panose="020B0604030504040204" pitchFamily="50" charset="-128"/>
                <a:cs typeface="メイリオ" panose="020B0604030504040204" pitchFamily="50" charset="-128"/>
              </a:rPr>
              <a:t>・公正／客観的な根拠なく、最大級・絶対的表現を使用していないこと </a:t>
            </a:r>
          </a:p>
          <a:p>
            <a:pPr marL="0" indent="0" eaLnBrk="1">
              <a:spcBef>
                <a:spcPct val="0"/>
              </a:spcBef>
              <a:buFontTx/>
              <a:buNone/>
              <a:defRPr/>
            </a:pPr>
            <a:r>
              <a:rPr lang="ja-JP" altLang="en-US" sz="1000" kern="0" dirty="0">
                <a:latin typeface="メイリオ" panose="020B0604030504040204" pitchFamily="50" charset="-128"/>
                <a:ea typeface="メイリオ" panose="020B0604030504040204" pitchFamily="50" charset="-128"/>
                <a:cs typeface="メイリオ" panose="020B0604030504040204" pitchFamily="50" charset="-128"/>
              </a:rPr>
              <a:t>・不良商法、詐欺的内容でないこと </a:t>
            </a:r>
          </a:p>
          <a:p>
            <a:pPr marL="0" indent="0" eaLnBrk="1">
              <a:spcBef>
                <a:spcPct val="0"/>
              </a:spcBef>
              <a:buFontTx/>
              <a:buNone/>
              <a:defRPr/>
            </a:pPr>
            <a:r>
              <a:rPr lang="ja-JP" altLang="en-US" sz="1000" kern="0" dirty="0">
                <a:latin typeface="メイリオ" panose="020B0604030504040204" pitchFamily="50" charset="-128"/>
                <a:ea typeface="メイリオ" panose="020B0604030504040204" pitchFamily="50" charset="-128"/>
                <a:cs typeface="メイリオ" panose="020B0604030504040204" pitchFamily="50" charset="-128"/>
              </a:rPr>
              <a:t>・関係諸法規を遵守していること </a:t>
            </a:r>
          </a:p>
          <a:p>
            <a:pPr marL="0" indent="0" eaLnBrk="1">
              <a:spcBef>
                <a:spcPct val="0"/>
              </a:spcBef>
              <a:buFontTx/>
              <a:buNone/>
              <a:defRPr/>
            </a:pPr>
            <a:r>
              <a:rPr lang="ja-JP" altLang="en-US" sz="1000" kern="0" dirty="0">
                <a:latin typeface="メイリオ" panose="020B0604030504040204" pitchFamily="50" charset="-128"/>
                <a:ea typeface="メイリオ" panose="020B0604030504040204" pitchFamily="50" charset="-128"/>
                <a:cs typeface="メイリオ" panose="020B0604030504040204" pitchFamily="50" charset="-128"/>
              </a:rPr>
              <a:t>・医療、医療品、化粧品において、効能／効果などが厚生労働省の承認する範囲を逸脱していないこと </a:t>
            </a:r>
          </a:p>
          <a:p>
            <a:pPr marL="0" indent="0" eaLnBrk="1">
              <a:spcBef>
                <a:spcPct val="0"/>
              </a:spcBef>
              <a:buFontTx/>
              <a:buNone/>
              <a:defRPr/>
            </a:pPr>
            <a:r>
              <a:rPr lang="ja-JP" altLang="en-US" sz="1000" kern="0" dirty="0">
                <a:latin typeface="メイリオ" panose="020B0604030504040204" pitchFamily="50" charset="-128"/>
                <a:ea typeface="メイリオ" panose="020B0604030504040204" pitchFamily="50" charset="-128"/>
                <a:cs typeface="メイリオ" panose="020B0604030504040204" pitchFamily="50" charset="-128"/>
              </a:rPr>
              <a:t>・公序良俗に反さないこと </a:t>
            </a:r>
          </a:p>
          <a:p>
            <a:pPr marL="0" indent="0" eaLnBrk="1">
              <a:spcBef>
                <a:spcPct val="0"/>
              </a:spcBef>
              <a:buFontTx/>
              <a:buNone/>
              <a:defRPr/>
            </a:pPr>
            <a:r>
              <a:rPr lang="ja-JP" altLang="en-US" sz="1000" kern="0" dirty="0">
                <a:latin typeface="メイリオ" panose="020B0604030504040204" pitchFamily="50" charset="-128"/>
                <a:ea typeface="メイリオ" panose="020B0604030504040204" pitchFamily="50" charset="-128"/>
                <a:cs typeface="メイリオ" panose="020B0604030504040204" pitchFamily="50" charset="-128"/>
              </a:rPr>
              <a:t>・猥褻な内容を含まないこと </a:t>
            </a:r>
          </a:p>
          <a:p>
            <a:pPr marL="0" indent="0" eaLnBrk="1">
              <a:spcBef>
                <a:spcPct val="0"/>
              </a:spcBef>
              <a:buFontTx/>
              <a:buNone/>
              <a:defRPr/>
            </a:pPr>
            <a:r>
              <a:rPr lang="ja-JP" altLang="en-US" sz="1000" kern="0" dirty="0">
                <a:latin typeface="メイリオ" panose="020B0604030504040204" pitchFamily="50" charset="-128"/>
                <a:ea typeface="メイリオ" panose="020B0604030504040204" pitchFamily="50" charset="-128"/>
                <a:cs typeface="メイリオ" panose="020B0604030504040204" pitchFamily="50" charset="-128"/>
              </a:rPr>
              <a:t>・暴力、賭博、麻薬、売春を肯定または美化するものでないこと </a:t>
            </a:r>
          </a:p>
          <a:p>
            <a:pPr marL="0" indent="0" eaLnBrk="1">
              <a:spcBef>
                <a:spcPct val="0"/>
              </a:spcBef>
              <a:buFontTx/>
              <a:buNone/>
              <a:defRPr/>
            </a:pPr>
            <a:r>
              <a:rPr lang="ja-JP" altLang="en-US" sz="1000" kern="0" dirty="0">
                <a:latin typeface="メイリオ" panose="020B0604030504040204" pitchFamily="50" charset="-128"/>
                <a:ea typeface="メイリオ" panose="020B0604030504040204" pitchFamily="50" charset="-128"/>
                <a:cs typeface="メイリオ" panose="020B0604030504040204" pitchFamily="50" charset="-128"/>
              </a:rPr>
              <a:t>・醜悪、残虐、猟奇的で不快感を与えるおそれのあるものでないこと </a:t>
            </a:r>
          </a:p>
          <a:p>
            <a:pPr marL="0" indent="0" eaLnBrk="1">
              <a:spcBef>
                <a:spcPct val="0"/>
              </a:spcBef>
              <a:buFontTx/>
              <a:buNone/>
              <a:defRPr/>
            </a:pPr>
            <a:r>
              <a:rPr lang="ja-JP" altLang="en-US" sz="1000" kern="0" dirty="0">
                <a:latin typeface="メイリオ" panose="020B0604030504040204" pitchFamily="50" charset="-128"/>
                <a:ea typeface="メイリオ" panose="020B0604030504040204" pitchFamily="50" charset="-128"/>
                <a:cs typeface="メイリオ" panose="020B0604030504040204" pitchFamily="50" charset="-128"/>
              </a:rPr>
              <a:t>・犯罪行為とならない、または犯罪行為に結びつくことがないこと </a:t>
            </a:r>
          </a:p>
          <a:p>
            <a:pPr marL="0" indent="0" eaLnBrk="1">
              <a:spcBef>
                <a:spcPct val="0"/>
              </a:spcBef>
              <a:buFontTx/>
              <a:buNone/>
              <a:defRPr/>
            </a:pPr>
            <a:r>
              <a:rPr lang="ja-JP" altLang="en-US" sz="1000" kern="0" dirty="0">
                <a:latin typeface="メイリオ" panose="020B0604030504040204" pitchFamily="50" charset="-128"/>
                <a:ea typeface="メイリオ" panose="020B0604030504040204" pitchFamily="50" charset="-128"/>
                <a:cs typeface="メイリオ" panose="020B0604030504040204" pitchFamily="50" charset="-128"/>
              </a:rPr>
              <a:t>・懸賞専門サイト、出会い系・アダルトサイト及び、それに関連するサイトでないこと </a:t>
            </a:r>
          </a:p>
          <a:p>
            <a:pPr marL="0" indent="0" eaLnBrk="1">
              <a:spcBef>
                <a:spcPct val="0"/>
              </a:spcBef>
              <a:buFontTx/>
              <a:buNone/>
              <a:defRPr/>
            </a:pPr>
            <a:r>
              <a:rPr lang="ja-JP" altLang="en-US" sz="1000" kern="0" dirty="0">
                <a:latin typeface="メイリオ" panose="020B0604030504040204" pitchFamily="50" charset="-128"/>
                <a:ea typeface="メイリオ" panose="020B0604030504040204" pitchFamily="50" charset="-128"/>
                <a:cs typeface="メイリオ" panose="020B0604030504040204" pitchFamily="50" charset="-128"/>
              </a:rPr>
              <a:t>・氏名、写真、肖像、商標、著作物、財産、プライバシーなどを無断で使用するなど、第三者の権利を侵害するものでないこと </a:t>
            </a:r>
          </a:p>
          <a:p>
            <a:pPr marL="0" indent="0" eaLnBrk="1">
              <a:spcBef>
                <a:spcPct val="0"/>
              </a:spcBef>
              <a:buFontTx/>
              <a:buNone/>
              <a:defRPr/>
            </a:pPr>
            <a:r>
              <a:rPr lang="ja-JP" altLang="en-US" sz="1000" kern="0" dirty="0">
                <a:latin typeface="メイリオ" panose="020B0604030504040204" pitchFamily="50" charset="-128"/>
                <a:ea typeface="メイリオ" panose="020B0604030504040204" pitchFamily="50" charset="-128"/>
                <a:cs typeface="メイリオ" panose="020B0604030504040204" pitchFamily="50" charset="-128"/>
              </a:rPr>
              <a:t>・特定の法人、団体または個人を攻撃し、もしくは誹謗中傷しないこと </a:t>
            </a:r>
          </a:p>
          <a:p>
            <a:pPr marL="0" indent="0" eaLnBrk="1">
              <a:spcBef>
                <a:spcPct val="0"/>
              </a:spcBef>
              <a:buFontTx/>
              <a:buNone/>
              <a:defRPr/>
            </a:pPr>
            <a:r>
              <a:rPr lang="ja-JP" altLang="en-US" sz="1000" kern="0" dirty="0">
                <a:latin typeface="メイリオ" panose="020B0604030504040204" pitchFamily="50" charset="-128"/>
                <a:ea typeface="メイリオ" panose="020B0604030504040204" pitchFamily="50" charset="-128"/>
                <a:cs typeface="メイリオ" panose="020B0604030504040204" pitchFamily="50" charset="-128"/>
              </a:rPr>
              <a:t>・政治／宗教団体の勧誘を目的としないこと </a:t>
            </a:r>
          </a:p>
          <a:p>
            <a:pPr marL="0" indent="0" eaLnBrk="1">
              <a:spcBef>
                <a:spcPct val="0"/>
              </a:spcBef>
              <a:buFontTx/>
              <a:buNone/>
              <a:defRPr/>
            </a:pPr>
            <a:r>
              <a:rPr lang="ja-JP" altLang="en-US" sz="1000" kern="0" dirty="0">
                <a:latin typeface="メイリオ" panose="020B0604030504040204" pitchFamily="50" charset="-128"/>
                <a:ea typeface="メイリオ" panose="020B0604030504040204" pitchFamily="50" charset="-128"/>
                <a:cs typeface="メイリオ" panose="020B0604030504040204" pitchFamily="50" charset="-128"/>
              </a:rPr>
              <a:t>・視聴覚に悪影響を及ぼすおそれのないこと </a:t>
            </a:r>
          </a:p>
          <a:p>
            <a:pPr marL="0" indent="0" eaLnBrk="1">
              <a:spcBef>
                <a:spcPct val="0"/>
              </a:spcBef>
              <a:buFontTx/>
              <a:buNone/>
              <a:defRPr/>
            </a:pPr>
            <a:r>
              <a:rPr lang="ja-JP" altLang="en-US" sz="1000" kern="0" dirty="0">
                <a:latin typeface="メイリオ" panose="020B0604030504040204" pitchFamily="50" charset="-128"/>
                <a:ea typeface="メイリオ" panose="020B0604030504040204" pitchFamily="50" charset="-128"/>
                <a:cs typeface="メイリオ" panose="020B0604030504040204" pitchFamily="50" charset="-128"/>
              </a:rPr>
              <a:t>・掲載申込み時、または掲載開始後、リンク先サイトの内容または表現が著しく変化しないこと </a:t>
            </a:r>
          </a:p>
          <a:p>
            <a:pPr marL="0" indent="0" eaLnBrk="1">
              <a:spcBef>
                <a:spcPct val="0"/>
              </a:spcBef>
              <a:buFontTx/>
              <a:buNone/>
              <a:defRPr/>
            </a:pPr>
            <a:r>
              <a:rPr lang="ja-JP" altLang="en-US" sz="1000" kern="0" dirty="0">
                <a:latin typeface="メイリオ" panose="020B0604030504040204" pitchFamily="50" charset="-128"/>
                <a:ea typeface="メイリオ" panose="020B0604030504040204" pitchFamily="50" charset="-128"/>
                <a:cs typeface="メイリオ" panose="020B0604030504040204" pitchFamily="50" charset="-128"/>
              </a:rPr>
              <a:t>・リンク先サイトが掲載申込み時から掲載終了時まで確実に存在していること </a:t>
            </a:r>
          </a:p>
          <a:p>
            <a:pPr marL="0" indent="0" eaLnBrk="1">
              <a:spcBef>
                <a:spcPct val="0"/>
              </a:spcBef>
              <a:buFontTx/>
              <a:buNone/>
              <a:defRPr/>
            </a:pPr>
            <a:r>
              <a:rPr lang="ja-JP" altLang="en-US" sz="1000" kern="0" dirty="0">
                <a:latin typeface="メイリオ" panose="020B0604030504040204" pitchFamily="50" charset="-128"/>
                <a:ea typeface="メイリオ" panose="020B0604030504040204" pitchFamily="50" charset="-128"/>
                <a:cs typeface="メイリオ" panose="020B0604030504040204" pitchFamily="50" charset="-128"/>
              </a:rPr>
              <a:t>・上記、全項目に該当するサイトへ誘導を促すサイトでないこと </a:t>
            </a:r>
          </a:p>
          <a:p>
            <a:pPr marL="0" indent="0" eaLnBrk="1">
              <a:spcBef>
                <a:spcPct val="0"/>
              </a:spcBef>
              <a:buFontTx/>
              <a:buNone/>
              <a:defRPr/>
            </a:pPr>
            <a:r>
              <a:rPr lang="ja-JP" altLang="en-US" sz="1000" kern="0" dirty="0">
                <a:latin typeface="メイリオ" panose="020B0604030504040204" pitchFamily="50" charset="-128"/>
                <a:ea typeface="メイリオ" panose="020B0604030504040204" pitchFamily="50" charset="-128"/>
                <a:cs typeface="メイリオ" panose="020B0604030504040204" pitchFamily="50" charset="-128"/>
              </a:rPr>
              <a:t>・その他、弊社が不適当と判断した広告でないこと </a:t>
            </a:r>
            <a:endParaRPr lang="en-US" altLang="ja-JP" sz="1000" kern="0" dirty="0">
              <a:latin typeface="メイリオ" panose="020B0604030504040204" pitchFamily="50" charset="-128"/>
              <a:ea typeface="メイリオ" panose="020B0604030504040204" pitchFamily="50" charset="-128"/>
              <a:cs typeface="メイリオ" panose="020B0604030504040204" pitchFamily="50" charset="-128"/>
            </a:endParaRPr>
          </a:p>
          <a:p>
            <a:pPr marL="0" indent="0" eaLnBrk="1">
              <a:spcBef>
                <a:spcPct val="0"/>
              </a:spcBef>
              <a:buFontTx/>
              <a:buNone/>
              <a:defRPr/>
            </a:pPr>
            <a:endParaRPr lang="ja-JP" altLang="en-US" sz="1000" kern="0" dirty="0">
              <a:latin typeface="メイリオ" panose="020B0604030504040204" pitchFamily="50" charset="-128"/>
              <a:ea typeface="メイリオ" panose="020B0604030504040204" pitchFamily="50" charset="-128"/>
              <a:cs typeface="メイリオ" panose="020B0604030504040204" pitchFamily="50" charset="-128"/>
            </a:endParaRPr>
          </a:p>
          <a:p>
            <a:pPr marL="0" indent="0" eaLnBrk="1">
              <a:spcBef>
                <a:spcPct val="0"/>
              </a:spcBef>
              <a:buFontTx/>
              <a:buNone/>
              <a:defRPr/>
            </a:pPr>
            <a:r>
              <a:rPr lang="en-US" altLang="ja-JP" sz="1000" kern="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000" kern="0" dirty="0">
                <a:latin typeface="メイリオ" panose="020B0604030504040204" pitchFamily="50" charset="-128"/>
                <a:ea typeface="メイリオ" panose="020B0604030504040204" pitchFamily="50" charset="-128"/>
                <a:cs typeface="メイリオ" panose="020B0604030504040204" pitchFamily="50" charset="-128"/>
              </a:rPr>
              <a:t>お申し込み後でも、掲載内容、リンク先、事業内容などが弊社基準にて不適当であると判断した場合には、掲載をお断り、もしくは中止させていただく場合がございます。 </a:t>
            </a:r>
          </a:p>
          <a:p>
            <a:pPr marL="0" indent="0" eaLnBrk="1">
              <a:spcBef>
                <a:spcPct val="0"/>
              </a:spcBef>
              <a:buFontTx/>
              <a:buNone/>
              <a:defRPr/>
            </a:pPr>
            <a:r>
              <a:rPr lang="en-US" altLang="ja-JP" sz="1000" kern="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000" kern="0" dirty="0">
                <a:latin typeface="メイリオ" panose="020B0604030504040204" pitchFamily="50" charset="-128"/>
                <a:ea typeface="メイリオ" panose="020B0604030504040204" pitchFamily="50" charset="-128"/>
                <a:cs typeface="メイリオ" panose="020B0604030504040204" pitchFamily="50" charset="-128"/>
              </a:rPr>
              <a:t>広告内容およびリンク先サイト内での全ての情報に関するユーザーからのクレームなどについては、広告主の責任において対処されるものであり、弊社では一切の責任を負わないものとします。 </a:t>
            </a:r>
          </a:p>
          <a:p>
            <a:pPr marL="0" indent="0" eaLnBrk="1">
              <a:spcBef>
                <a:spcPct val="0"/>
              </a:spcBef>
              <a:buFontTx/>
              <a:buNone/>
              <a:defRPr/>
            </a:pPr>
            <a:r>
              <a:rPr lang="en-US" altLang="ja-JP" sz="1000" kern="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000" kern="0" dirty="0">
                <a:latin typeface="メイリオ" panose="020B0604030504040204" pitchFamily="50" charset="-128"/>
                <a:ea typeface="メイリオ" panose="020B0604030504040204" pitchFamily="50" charset="-128"/>
                <a:cs typeface="メイリオ" panose="020B0604030504040204" pitchFamily="50" charset="-128"/>
              </a:rPr>
              <a:t>広告料金、メニューに関しては、弊社の都合により変更する場合がございますのでご了承ください。</a:t>
            </a:r>
            <a:endParaRPr lang="en-US" altLang="ja-JP" sz="1000" kern="0" dirty="0">
              <a:latin typeface="メイリオ" panose="020B0604030504040204" pitchFamily="50" charset="-128"/>
              <a:ea typeface="メイリオ" panose="020B0604030504040204" pitchFamily="50" charset="-128"/>
              <a:cs typeface="メイリオ" panose="020B0604030504040204" pitchFamily="50" charset="-128"/>
            </a:endParaRPr>
          </a:p>
          <a:p>
            <a:pPr marL="0" indent="0" eaLnBrk="1">
              <a:spcBef>
                <a:spcPct val="0"/>
              </a:spcBef>
              <a:buFontTx/>
              <a:buNone/>
              <a:defRPr/>
            </a:pPr>
            <a:r>
              <a:rPr lang="ja-JP" altLang="en-US" sz="1000" kern="0">
                <a:latin typeface="メイリオ" panose="020B0604030504040204" pitchFamily="50" charset="-128"/>
                <a:ea typeface="メイリオ" panose="020B0604030504040204" pitchFamily="50" charset="-128"/>
                <a:cs typeface="メイリオ" panose="020B0604030504040204" pitchFamily="50" charset="-128"/>
              </a:rPr>
              <a:t>＊バナー掲載の請求については掲載当月毎に請求させて頂きます。（当月毎の掲載末日に請求書発行）</a:t>
            </a:r>
          </a:p>
          <a:p>
            <a:pPr marL="0" indent="0" eaLnBrk="1">
              <a:spcBef>
                <a:spcPct val="0"/>
              </a:spcBef>
              <a:buFontTx/>
              <a:buNone/>
              <a:defRPr/>
            </a:pPr>
            <a:endParaRPr lang="ja-JP" altLang="en-US" sz="1000" kern="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Rectangle 2873"/>
          <p:cNvSpPr>
            <a:spLocks noChangeArrowheads="1"/>
          </p:cNvSpPr>
          <p:nvPr/>
        </p:nvSpPr>
        <p:spPr bwMode="auto">
          <a:xfrm>
            <a:off x="323850" y="6453188"/>
            <a:ext cx="8569325" cy="200025"/>
          </a:xfrm>
          <a:prstGeom prst="rect">
            <a:avLst/>
          </a:prstGeom>
          <a:solidFill>
            <a:srgbClr val="AFE4FF"/>
          </a:solidFill>
          <a:ln>
            <a:noFill/>
          </a:ln>
        </p:spPr>
        <p:txBody>
          <a:bodyPr wrap="none" anchor="ct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algn="ctr" eaLnBrk="1" hangingPunct="1">
              <a:spcBef>
                <a:spcPct val="0"/>
              </a:spcBef>
              <a:buFontTx/>
              <a:buNone/>
              <a:defRPr/>
            </a:pPr>
            <a:r>
              <a:rPr lang="ja-JP" altLang="en-US" sz="1000" b="1" dirty="0">
                <a:solidFill>
                  <a:schemeClr val="bg1">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ティービー株式会社    </a:t>
            </a:r>
            <a:r>
              <a:rPr lang="en-US" altLang="ja-JP" sz="1000" b="1" dirty="0">
                <a:solidFill>
                  <a:schemeClr val="bg1">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https://www.calendarbank.net/</a:t>
            </a:r>
          </a:p>
        </p:txBody>
      </p:sp>
      <p:sp>
        <p:nvSpPr>
          <p:cNvPr id="9" name="Text Box 2874"/>
          <p:cNvSpPr txBox="1">
            <a:spLocks noChangeArrowheads="1"/>
          </p:cNvSpPr>
          <p:nvPr/>
        </p:nvSpPr>
        <p:spPr bwMode="auto">
          <a:xfrm>
            <a:off x="8316913" y="6453188"/>
            <a:ext cx="576262" cy="215900"/>
          </a:xfrm>
          <a:prstGeom prst="rect">
            <a:avLst/>
          </a:prstGeom>
          <a:noFill/>
          <a:ln>
            <a:noFill/>
          </a:ln>
        </p:spPr>
        <p:txBody>
          <a:bodyPr>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50000"/>
              </a:spcBef>
              <a:buFontTx/>
              <a:buNone/>
              <a:defRPr/>
            </a:pPr>
            <a:r>
              <a:rPr lang="ja-JP" altLang="en-US" sz="800" dirty="0">
                <a:solidFill>
                  <a:schemeClr val="bg1">
                    <a:lumMod val="50000"/>
                  </a:schemeClr>
                </a:solidFill>
              </a:rPr>
              <a:t>－ </a:t>
            </a:r>
            <a:r>
              <a:rPr lang="en-US" altLang="ja-JP" sz="800" dirty="0">
                <a:solidFill>
                  <a:schemeClr val="bg1">
                    <a:lumMod val="50000"/>
                  </a:schemeClr>
                </a:solidFill>
              </a:rPr>
              <a:t>11</a:t>
            </a:r>
            <a:r>
              <a:rPr lang="ja-JP" altLang="en-US" sz="800" dirty="0">
                <a:solidFill>
                  <a:schemeClr val="bg1">
                    <a:lumMod val="50000"/>
                  </a:schemeClr>
                </a:solidFill>
              </a:rPr>
              <a:t> －</a:t>
            </a:r>
          </a:p>
        </p:txBody>
      </p:sp>
    </p:spTree>
  </p:cSld>
  <p:clrMapOvr>
    <a:masterClrMapping/>
  </p:clrMapOvr>
</p:sld>
</file>

<file path=ppt/theme/theme1.xml><?xml version="1.0" encoding="utf-8"?>
<a:theme xmlns:a="http://schemas.openxmlformats.org/drawingml/2006/main" name="標準デザイン">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標準デザイン">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66FF"/>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700" b="0" i="0" u="none" strike="noStrike" cap="none" normalizeH="0" baseline="0" smtClean="0">
            <a:ln>
              <a:noFill/>
            </a:ln>
            <a:solidFill>
              <a:schemeClr val="bg1"/>
            </a:solidFill>
            <a:effectLst/>
            <a:latin typeface="Times New Roman" pitchFamily="18" charset="0"/>
            <a:ea typeface="HGP創英角ｺﾞｼｯｸUB" pitchFamily="50" charset="-128"/>
          </a:defRPr>
        </a:defPPr>
      </a:lstStyle>
    </a:spDef>
    <a:lnDef>
      <a:spPr bwMode="auto">
        <a:xfrm>
          <a:off x="0" y="0"/>
          <a:ext cx="1" cy="1"/>
        </a:xfrm>
        <a:custGeom>
          <a:avLst/>
          <a:gdLst/>
          <a:ahLst/>
          <a:cxnLst/>
          <a:rect l="0" t="0" r="0" b="0"/>
          <a:pathLst/>
        </a:custGeom>
        <a:solidFill>
          <a:srgbClr val="3366FF"/>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700" b="0" i="0" u="none" strike="noStrike" cap="none" normalizeH="0" baseline="0" smtClean="0">
            <a:ln>
              <a:noFill/>
            </a:ln>
            <a:solidFill>
              <a:schemeClr val="bg1"/>
            </a:solidFill>
            <a:effectLst/>
            <a:latin typeface="Times New Roman" pitchFamily="18" charset="0"/>
            <a:ea typeface="HGP創英角ｺﾞｼｯｸUB" pitchFamily="50" charset="-128"/>
          </a:defRPr>
        </a:defPPr>
      </a:lstStyle>
    </a:lnDef>
  </a:objectDefaults>
  <a:extraClrSchemeLst>
    <a:extraClrScheme>
      <a:clrScheme name="標準デザイン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標準デザイン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標準デザイン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TM02836342[[fn=イオン]]</Template>
  <TotalTime>11954</TotalTime>
  <Words>3237</Words>
  <Application>Microsoft Office PowerPoint</Application>
  <PresentationFormat>画面に合わせる (4:3)</PresentationFormat>
  <Paragraphs>478</Paragraphs>
  <Slides>12</Slides>
  <Notes>8</Notes>
  <HiddenSlides>0</HiddenSlides>
  <MMClips>0</MMClips>
  <ScaleCrop>false</ScaleCrop>
  <HeadingPairs>
    <vt:vector size="8" baseType="variant">
      <vt:variant>
        <vt:lpstr>使用されているフォント</vt:lpstr>
      </vt:variant>
      <vt:variant>
        <vt:i4>7</vt:i4>
      </vt:variant>
      <vt:variant>
        <vt:lpstr>テーマ</vt:lpstr>
      </vt:variant>
      <vt:variant>
        <vt:i4>1</vt:i4>
      </vt:variant>
      <vt:variant>
        <vt:lpstr>埋め込まれた OLE サーバー</vt:lpstr>
      </vt:variant>
      <vt:variant>
        <vt:i4>1</vt:i4>
      </vt:variant>
      <vt:variant>
        <vt:lpstr>スライド タイトル</vt:lpstr>
      </vt:variant>
      <vt:variant>
        <vt:i4>12</vt:i4>
      </vt:variant>
    </vt:vector>
  </HeadingPairs>
  <TitlesOfParts>
    <vt:vector size="21" baseType="lpstr">
      <vt:lpstr>HGP創英角ｺﾞｼｯｸUB</vt:lpstr>
      <vt:lpstr>ＭＳ ゴシック</vt:lpstr>
      <vt:lpstr>メイリオ</vt:lpstr>
      <vt:lpstr>Century Gothic</vt:lpstr>
      <vt:lpstr>Segoe UI</vt:lpstr>
      <vt:lpstr>Times New Roman</vt:lpstr>
      <vt:lpstr>Wingdings</vt:lpstr>
      <vt:lpstr>標準デザイン</vt:lpstr>
      <vt:lpstr>グラフ</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TB株式会社</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カレンダーBANK 広告提案書 20265年7-9月</dc:title>
  <dc:creator>TB</dc:creator>
  <cp:lastModifiedBy>テンプレートBANK</cp:lastModifiedBy>
  <cp:revision>1486</cp:revision>
  <cp:lastPrinted>2022-06-15T03:28:47Z</cp:lastPrinted>
  <dcterms:created xsi:type="dcterms:W3CDTF">2009-12-15T04:02:38Z</dcterms:created>
  <dcterms:modified xsi:type="dcterms:W3CDTF">2026-09-28T11:51:20Z</dcterms:modified>
</cp:coreProperties>
</file>